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14"/>
  </p:handoutMasterIdLst>
  <p:sldIdLst>
    <p:sldId id="256" r:id="rId2"/>
    <p:sldId id="257" r:id="rId3"/>
    <p:sldId id="258" r:id="rId4"/>
    <p:sldId id="270" r:id="rId5"/>
    <p:sldId id="263" r:id="rId6"/>
    <p:sldId id="289" r:id="rId7"/>
    <p:sldId id="290" r:id="rId8"/>
    <p:sldId id="267" r:id="rId9"/>
    <p:sldId id="297" r:id="rId10"/>
    <p:sldId id="294" r:id="rId11"/>
    <p:sldId id="298" r:id="rId12"/>
    <p:sldId id="293" r:id="rId13"/>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Tahoma" panose="020B060403050404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Tahoma" panose="020B060403050404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Tahoma" panose="020B060403050404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Tahoma" panose="020B060403050404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Tahoma" panose="020B060403050404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Tahoma" panose="020B060403050404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Tahoma" panose="020B060403050404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Tahoma" panose="020B060403050404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Tahoma" panose="020B060403050404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9" d="100"/>
          <a:sy n="49" d="100"/>
        </p:scale>
        <p:origin x="1986" y="5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handoutMaster" Target="handoutMasters/handoutMaster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5CB451B4-59CD-4DBE-AAAE-F53486556E3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en-US" altLang="zh-TW"/>
          </a:p>
        </p:txBody>
      </p:sp>
      <p:sp>
        <p:nvSpPr>
          <p:cNvPr id="61443" name="Rectangle 3">
            <a:extLst>
              <a:ext uri="{FF2B5EF4-FFF2-40B4-BE49-F238E27FC236}">
                <a16:creationId xmlns:a16="http://schemas.microsoft.com/office/drawing/2014/main" id="{15EC9885-D739-4300-B915-798EA8CB0A35}"/>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defRPr>
            </a:lvl1pPr>
          </a:lstStyle>
          <a:p>
            <a:pPr>
              <a:defRPr/>
            </a:pPr>
            <a:endParaRPr lang="en-US" altLang="zh-TW"/>
          </a:p>
        </p:txBody>
      </p:sp>
      <p:sp>
        <p:nvSpPr>
          <p:cNvPr id="61444" name="Rectangle 4">
            <a:extLst>
              <a:ext uri="{FF2B5EF4-FFF2-40B4-BE49-F238E27FC236}">
                <a16:creationId xmlns:a16="http://schemas.microsoft.com/office/drawing/2014/main" id="{40F4C1C1-4518-447B-B606-775C9A6649AF}"/>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en-US" altLang="zh-TW"/>
          </a:p>
        </p:txBody>
      </p:sp>
      <p:sp>
        <p:nvSpPr>
          <p:cNvPr id="61445" name="Rectangle 5">
            <a:extLst>
              <a:ext uri="{FF2B5EF4-FFF2-40B4-BE49-F238E27FC236}">
                <a16:creationId xmlns:a16="http://schemas.microsoft.com/office/drawing/2014/main" id="{63B7E668-13F2-42A6-A758-B87D702CF69D}"/>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5D89A3B7-B833-4982-99C7-1C81413196F4}"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標題投影片">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6C23FEFE-9A58-4E1A-AC36-275A55FF8A3B}"/>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2C222936-98A6-4818-8FC8-FDCD5816DF10}"/>
                </a:ext>
              </a:extLst>
            </p:cNvPr>
            <p:cNvGrpSpPr>
              <a:grpSpLocks/>
            </p:cNvGrpSpPr>
            <p:nvPr/>
          </p:nvGrpSpPr>
          <p:grpSpPr bwMode="auto">
            <a:xfrm>
              <a:off x="183" y="1604"/>
              <a:ext cx="448" cy="299"/>
              <a:chOff x="720" y="336"/>
              <a:chExt cx="624" cy="432"/>
            </a:xfrm>
          </p:grpSpPr>
          <p:sp>
            <p:nvSpPr>
              <p:cNvPr id="12" name="Rectangle 4">
                <a:extLst>
                  <a:ext uri="{FF2B5EF4-FFF2-40B4-BE49-F238E27FC236}">
                    <a16:creationId xmlns:a16="http://schemas.microsoft.com/office/drawing/2014/main" id="{27A5C56C-AB4E-4F8F-A50C-EC75904FE3EC}"/>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sp>
            <p:nvSpPr>
              <p:cNvPr id="13" name="Rectangle 5">
                <a:extLst>
                  <a:ext uri="{FF2B5EF4-FFF2-40B4-BE49-F238E27FC236}">
                    <a16:creationId xmlns:a16="http://schemas.microsoft.com/office/drawing/2014/main" id="{130BC106-EB6A-4B26-B09A-87C12891156E}"/>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grpSp>
        <p:grpSp>
          <p:nvGrpSpPr>
            <p:cNvPr id="6" name="Group 6">
              <a:extLst>
                <a:ext uri="{FF2B5EF4-FFF2-40B4-BE49-F238E27FC236}">
                  <a16:creationId xmlns:a16="http://schemas.microsoft.com/office/drawing/2014/main" id="{548DA065-42E7-4478-B35C-537D89094484}"/>
                </a:ext>
              </a:extLst>
            </p:cNvPr>
            <p:cNvGrpSpPr>
              <a:grpSpLocks/>
            </p:cNvGrpSpPr>
            <p:nvPr/>
          </p:nvGrpSpPr>
          <p:grpSpPr bwMode="auto">
            <a:xfrm>
              <a:off x="261" y="1870"/>
              <a:ext cx="465" cy="299"/>
              <a:chOff x="912" y="2640"/>
              <a:chExt cx="672" cy="432"/>
            </a:xfrm>
          </p:grpSpPr>
          <p:sp>
            <p:nvSpPr>
              <p:cNvPr id="10" name="Rectangle 7">
                <a:extLst>
                  <a:ext uri="{FF2B5EF4-FFF2-40B4-BE49-F238E27FC236}">
                    <a16:creationId xmlns:a16="http://schemas.microsoft.com/office/drawing/2014/main" id="{FF07AF76-581D-443F-880F-CD63059D1340}"/>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sp>
            <p:nvSpPr>
              <p:cNvPr id="11" name="Rectangle 8">
                <a:extLst>
                  <a:ext uri="{FF2B5EF4-FFF2-40B4-BE49-F238E27FC236}">
                    <a16:creationId xmlns:a16="http://schemas.microsoft.com/office/drawing/2014/main" id="{2AB3DC4F-2400-4423-B8EC-E2FF1ACA767E}"/>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grpSp>
        <p:sp>
          <p:nvSpPr>
            <p:cNvPr id="7" name="Rectangle 9">
              <a:extLst>
                <a:ext uri="{FF2B5EF4-FFF2-40B4-BE49-F238E27FC236}">
                  <a16:creationId xmlns:a16="http://schemas.microsoft.com/office/drawing/2014/main" id="{47DD1C5A-2F58-4498-B2C0-FFB475C5D5F4}"/>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sp>
          <p:nvSpPr>
            <p:cNvPr id="8" name="Rectangle 10">
              <a:extLst>
                <a:ext uri="{FF2B5EF4-FFF2-40B4-BE49-F238E27FC236}">
                  <a16:creationId xmlns:a16="http://schemas.microsoft.com/office/drawing/2014/main" id="{A75347BE-847F-4C8E-AB0A-B127AD079458}"/>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sp>
          <p:nvSpPr>
            <p:cNvPr id="9" name="Rectangle 11">
              <a:extLst>
                <a:ext uri="{FF2B5EF4-FFF2-40B4-BE49-F238E27FC236}">
                  <a16:creationId xmlns:a16="http://schemas.microsoft.com/office/drawing/2014/main" id="{B8DA5FAD-A468-4C9C-BD7F-5D669FCF6EAD}"/>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endParaRPr lang="zh-TW" altLang="en-US"/>
            </a:p>
          </p:txBody>
        </p:sp>
      </p:grpSp>
      <p:sp>
        <p:nvSpPr>
          <p:cNvPr id="56332" name="Rectangle 12"/>
          <p:cNvSpPr>
            <a:spLocks noGrp="1" noChangeArrowheads="1"/>
          </p:cNvSpPr>
          <p:nvPr>
            <p:ph type="ctrTitle"/>
          </p:nvPr>
        </p:nvSpPr>
        <p:spPr>
          <a:xfrm>
            <a:off x="990600" y="1676400"/>
            <a:ext cx="7772400" cy="1462088"/>
          </a:xfrm>
        </p:spPr>
        <p:txBody>
          <a:bodyPr/>
          <a:lstStyle>
            <a:lvl1pPr>
              <a:defRPr/>
            </a:lvl1pPr>
          </a:lstStyle>
          <a:p>
            <a:pPr lvl="0"/>
            <a:r>
              <a:rPr lang="zh-TW" altLang="en-US" noProof="0"/>
              <a:t>按一下以編輯母片標題樣式</a:t>
            </a:r>
          </a:p>
        </p:txBody>
      </p:sp>
      <p:sp>
        <p:nvSpPr>
          <p:cNvPr id="56333" name="Rectangle 13"/>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zh-TW" altLang="en-US" noProof="0"/>
              <a:t>按一下以編輯母片副標題樣式</a:t>
            </a:r>
          </a:p>
        </p:txBody>
      </p:sp>
      <p:sp>
        <p:nvSpPr>
          <p:cNvPr id="14" name="Rectangle 14">
            <a:extLst>
              <a:ext uri="{FF2B5EF4-FFF2-40B4-BE49-F238E27FC236}">
                <a16:creationId xmlns:a16="http://schemas.microsoft.com/office/drawing/2014/main" id="{A6E98439-6348-48E4-8CDD-3E0CD4781FB7}"/>
              </a:ext>
            </a:extLst>
          </p:cNvPr>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n-US" altLang="zh-TW"/>
          </a:p>
        </p:txBody>
      </p:sp>
      <p:sp>
        <p:nvSpPr>
          <p:cNvPr id="15" name="Rectangle 15">
            <a:extLst>
              <a:ext uri="{FF2B5EF4-FFF2-40B4-BE49-F238E27FC236}">
                <a16:creationId xmlns:a16="http://schemas.microsoft.com/office/drawing/2014/main" id="{3B6FF976-33C6-4FD7-8CCD-90182A74D65C}"/>
              </a:ext>
            </a:extLst>
          </p:cNvPr>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US" altLang="zh-TW"/>
          </a:p>
        </p:txBody>
      </p:sp>
      <p:sp>
        <p:nvSpPr>
          <p:cNvPr id="16" name="Rectangle 16">
            <a:extLst>
              <a:ext uri="{FF2B5EF4-FFF2-40B4-BE49-F238E27FC236}">
                <a16:creationId xmlns:a16="http://schemas.microsoft.com/office/drawing/2014/main" id="{8B8BD67B-167B-442D-8974-113F21D810D8}"/>
              </a:ext>
            </a:extLst>
          </p:cNvPr>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536607A3-FFE1-4E49-A14B-95522F9118C7}" type="slidenum">
              <a:rPr lang="en-US" altLang="zh-TW"/>
              <a:pPr>
                <a:defRPr/>
              </a:pPr>
              <a:t>‹#›</a:t>
            </a:fld>
            <a:endParaRPr lang="en-US" altLang="zh-TW"/>
          </a:p>
        </p:txBody>
      </p:sp>
    </p:spTree>
    <p:extLst>
      <p:ext uri="{BB962C8B-B14F-4D97-AF65-F5344CB8AC3E}">
        <p14:creationId xmlns:p14="http://schemas.microsoft.com/office/powerpoint/2010/main" val="328279676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a:extLst>
              <a:ext uri="{FF2B5EF4-FFF2-40B4-BE49-F238E27FC236}">
                <a16:creationId xmlns:a16="http://schemas.microsoft.com/office/drawing/2014/main" id="{C09AD5F7-CFAC-4000-9B85-4ED5C2CD091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2">
            <a:extLst>
              <a:ext uri="{FF2B5EF4-FFF2-40B4-BE49-F238E27FC236}">
                <a16:creationId xmlns:a16="http://schemas.microsoft.com/office/drawing/2014/main" id="{B4003041-FF7F-40FF-A9FB-716F0874F89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3">
            <a:extLst>
              <a:ext uri="{FF2B5EF4-FFF2-40B4-BE49-F238E27FC236}">
                <a16:creationId xmlns:a16="http://schemas.microsoft.com/office/drawing/2014/main" id="{4C327DD4-229D-4BED-A1C8-C33043E82ABA}"/>
              </a:ext>
            </a:extLst>
          </p:cNvPr>
          <p:cNvSpPr>
            <a:spLocks noGrp="1" noChangeArrowheads="1"/>
          </p:cNvSpPr>
          <p:nvPr>
            <p:ph type="sldNum" sz="quarter" idx="12"/>
          </p:nvPr>
        </p:nvSpPr>
        <p:spPr>
          <a:ln/>
        </p:spPr>
        <p:txBody>
          <a:bodyPr/>
          <a:lstStyle>
            <a:lvl1pPr>
              <a:defRPr/>
            </a:lvl1pPr>
          </a:lstStyle>
          <a:p>
            <a:pPr>
              <a:defRPr/>
            </a:pPr>
            <a:fld id="{F4F33037-124E-473F-95F6-3E9E4E61AEC6}" type="slidenum">
              <a:rPr lang="en-US" altLang="zh-TW"/>
              <a:pPr>
                <a:defRPr/>
              </a:pPr>
              <a:t>‹#›</a:t>
            </a:fld>
            <a:endParaRPr lang="en-US" altLang="zh-TW"/>
          </a:p>
        </p:txBody>
      </p:sp>
    </p:spTree>
    <p:extLst>
      <p:ext uri="{BB962C8B-B14F-4D97-AF65-F5344CB8AC3E}">
        <p14:creationId xmlns:p14="http://schemas.microsoft.com/office/powerpoint/2010/main" val="64332893"/>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004050" y="214313"/>
            <a:ext cx="1951038" cy="59182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1150938" y="214313"/>
            <a:ext cx="5700712" cy="5918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a:extLst>
              <a:ext uri="{FF2B5EF4-FFF2-40B4-BE49-F238E27FC236}">
                <a16:creationId xmlns:a16="http://schemas.microsoft.com/office/drawing/2014/main" id="{3DAE287E-DB65-4D3F-B460-7EE7004FA4C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2">
            <a:extLst>
              <a:ext uri="{FF2B5EF4-FFF2-40B4-BE49-F238E27FC236}">
                <a16:creationId xmlns:a16="http://schemas.microsoft.com/office/drawing/2014/main" id="{168D87BE-DFB0-4813-B09E-DDE7D6FB894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3">
            <a:extLst>
              <a:ext uri="{FF2B5EF4-FFF2-40B4-BE49-F238E27FC236}">
                <a16:creationId xmlns:a16="http://schemas.microsoft.com/office/drawing/2014/main" id="{FD12D3FD-AEAE-4BC6-B3C3-E6D867E88B47}"/>
              </a:ext>
            </a:extLst>
          </p:cNvPr>
          <p:cNvSpPr>
            <a:spLocks noGrp="1" noChangeArrowheads="1"/>
          </p:cNvSpPr>
          <p:nvPr>
            <p:ph type="sldNum" sz="quarter" idx="12"/>
          </p:nvPr>
        </p:nvSpPr>
        <p:spPr>
          <a:ln/>
        </p:spPr>
        <p:txBody>
          <a:bodyPr/>
          <a:lstStyle>
            <a:lvl1pPr>
              <a:defRPr/>
            </a:lvl1pPr>
          </a:lstStyle>
          <a:p>
            <a:pPr>
              <a:defRPr/>
            </a:pPr>
            <a:fld id="{FCE95AE8-CFF1-4263-82B4-AC2CFDF2345E}" type="slidenum">
              <a:rPr lang="en-US" altLang="zh-TW"/>
              <a:pPr>
                <a:defRPr/>
              </a:pPr>
              <a:t>‹#›</a:t>
            </a:fld>
            <a:endParaRPr lang="en-US" altLang="zh-TW"/>
          </a:p>
        </p:txBody>
      </p:sp>
    </p:spTree>
    <p:extLst>
      <p:ext uri="{BB962C8B-B14F-4D97-AF65-F5344CB8AC3E}">
        <p14:creationId xmlns:p14="http://schemas.microsoft.com/office/powerpoint/2010/main" val="392992633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a:extLst>
              <a:ext uri="{FF2B5EF4-FFF2-40B4-BE49-F238E27FC236}">
                <a16:creationId xmlns:a16="http://schemas.microsoft.com/office/drawing/2014/main" id="{36CD8C98-EA97-4190-B6E0-DF6F9447A3F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2">
            <a:extLst>
              <a:ext uri="{FF2B5EF4-FFF2-40B4-BE49-F238E27FC236}">
                <a16:creationId xmlns:a16="http://schemas.microsoft.com/office/drawing/2014/main" id="{85ABA93C-D885-40D7-B06F-8DDD4FB9610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3">
            <a:extLst>
              <a:ext uri="{FF2B5EF4-FFF2-40B4-BE49-F238E27FC236}">
                <a16:creationId xmlns:a16="http://schemas.microsoft.com/office/drawing/2014/main" id="{7A259E9A-0576-4C9E-A762-FFF49BA13426}"/>
              </a:ext>
            </a:extLst>
          </p:cNvPr>
          <p:cNvSpPr>
            <a:spLocks noGrp="1" noChangeArrowheads="1"/>
          </p:cNvSpPr>
          <p:nvPr>
            <p:ph type="sldNum" sz="quarter" idx="12"/>
          </p:nvPr>
        </p:nvSpPr>
        <p:spPr>
          <a:ln/>
        </p:spPr>
        <p:txBody>
          <a:bodyPr/>
          <a:lstStyle>
            <a:lvl1pPr>
              <a:defRPr/>
            </a:lvl1pPr>
          </a:lstStyle>
          <a:p>
            <a:pPr>
              <a:defRPr/>
            </a:pPr>
            <a:fld id="{0C4CF440-5613-4C23-9E2D-FE6A5D17FB54}" type="slidenum">
              <a:rPr lang="en-US" altLang="zh-TW"/>
              <a:pPr>
                <a:defRPr/>
              </a:pPr>
              <a:t>‹#›</a:t>
            </a:fld>
            <a:endParaRPr lang="en-US" altLang="zh-TW"/>
          </a:p>
        </p:txBody>
      </p:sp>
    </p:spTree>
    <p:extLst>
      <p:ext uri="{BB962C8B-B14F-4D97-AF65-F5344CB8AC3E}">
        <p14:creationId xmlns:p14="http://schemas.microsoft.com/office/powerpoint/2010/main" val="9021592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Rectangle 11">
            <a:extLst>
              <a:ext uri="{FF2B5EF4-FFF2-40B4-BE49-F238E27FC236}">
                <a16:creationId xmlns:a16="http://schemas.microsoft.com/office/drawing/2014/main" id="{31BDC5FB-BDCD-45DF-ACA6-09A789438AC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2">
            <a:extLst>
              <a:ext uri="{FF2B5EF4-FFF2-40B4-BE49-F238E27FC236}">
                <a16:creationId xmlns:a16="http://schemas.microsoft.com/office/drawing/2014/main" id="{B19D956C-3B77-47F5-8CCE-7DF0355C645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3">
            <a:extLst>
              <a:ext uri="{FF2B5EF4-FFF2-40B4-BE49-F238E27FC236}">
                <a16:creationId xmlns:a16="http://schemas.microsoft.com/office/drawing/2014/main" id="{B7408773-C517-4727-8C49-4189400B255E}"/>
              </a:ext>
            </a:extLst>
          </p:cNvPr>
          <p:cNvSpPr>
            <a:spLocks noGrp="1" noChangeArrowheads="1"/>
          </p:cNvSpPr>
          <p:nvPr>
            <p:ph type="sldNum" sz="quarter" idx="12"/>
          </p:nvPr>
        </p:nvSpPr>
        <p:spPr>
          <a:ln/>
        </p:spPr>
        <p:txBody>
          <a:bodyPr/>
          <a:lstStyle>
            <a:lvl1pPr>
              <a:defRPr/>
            </a:lvl1pPr>
          </a:lstStyle>
          <a:p>
            <a:pPr>
              <a:defRPr/>
            </a:pPr>
            <a:fld id="{8B67B9F2-0471-4FAC-A3D6-C69FADBB5E03}" type="slidenum">
              <a:rPr lang="en-US" altLang="zh-TW"/>
              <a:pPr>
                <a:defRPr/>
              </a:pPr>
              <a:t>‹#›</a:t>
            </a:fld>
            <a:endParaRPr lang="en-US" altLang="zh-TW"/>
          </a:p>
        </p:txBody>
      </p:sp>
    </p:spTree>
    <p:extLst>
      <p:ext uri="{BB962C8B-B14F-4D97-AF65-F5344CB8AC3E}">
        <p14:creationId xmlns:p14="http://schemas.microsoft.com/office/powerpoint/2010/main" val="302307484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1182688" y="2017713"/>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5145088" y="2017713"/>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11">
            <a:extLst>
              <a:ext uri="{FF2B5EF4-FFF2-40B4-BE49-F238E27FC236}">
                <a16:creationId xmlns:a16="http://schemas.microsoft.com/office/drawing/2014/main" id="{45995F62-CDF2-4C4D-89FD-4133C8B66C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2">
            <a:extLst>
              <a:ext uri="{FF2B5EF4-FFF2-40B4-BE49-F238E27FC236}">
                <a16:creationId xmlns:a16="http://schemas.microsoft.com/office/drawing/2014/main" id="{27B45D4D-54B4-40DA-830E-82F9AE4200E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3">
            <a:extLst>
              <a:ext uri="{FF2B5EF4-FFF2-40B4-BE49-F238E27FC236}">
                <a16:creationId xmlns:a16="http://schemas.microsoft.com/office/drawing/2014/main" id="{DE109C34-C62E-40CA-ADAD-D5D2E069C969}"/>
              </a:ext>
            </a:extLst>
          </p:cNvPr>
          <p:cNvSpPr>
            <a:spLocks noGrp="1" noChangeArrowheads="1"/>
          </p:cNvSpPr>
          <p:nvPr>
            <p:ph type="sldNum" sz="quarter" idx="12"/>
          </p:nvPr>
        </p:nvSpPr>
        <p:spPr>
          <a:ln/>
        </p:spPr>
        <p:txBody>
          <a:bodyPr/>
          <a:lstStyle>
            <a:lvl1pPr>
              <a:defRPr/>
            </a:lvl1pPr>
          </a:lstStyle>
          <a:p>
            <a:pPr>
              <a:defRPr/>
            </a:pPr>
            <a:fld id="{B0AC724B-DC78-42ED-B7DA-FBAB592DB7A0}" type="slidenum">
              <a:rPr lang="en-US" altLang="zh-TW"/>
              <a:pPr>
                <a:defRPr/>
              </a:pPr>
              <a:t>‹#›</a:t>
            </a:fld>
            <a:endParaRPr lang="en-US" altLang="zh-TW"/>
          </a:p>
        </p:txBody>
      </p:sp>
    </p:spTree>
    <p:extLst>
      <p:ext uri="{BB962C8B-B14F-4D97-AF65-F5344CB8AC3E}">
        <p14:creationId xmlns:p14="http://schemas.microsoft.com/office/powerpoint/2010/main" val="367994007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11">
            <a:extLst>
              <a:ext uri="{FF2B5EF4-FFF2-40B4-BE49-F238E27FC236}">
                <a16:creationId xmlns:a16="http://schemas.microsoft.com/office/drawing/2014/main" id="{296BC895-D241-47CE-99DA-79D8D48EFA8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12">
            <a:extLst>
              <a:ext uri="{FF2B5EF4-FFF2-40B4-BE49-F238E27FC236}">
                <a16:creationId xmlns:a16="http://schemas.microsoft.com/office/drawing/2014/main" id="{A4786634-5DAB-4E00-AA74-0210D4B97F7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13">
            <a:extLst>
              <a:ext uri="{FF2B5EF4-FFF2-40B4-BE49-F238E27FC236}">
                <a16:creationId xmlns:a16="http://schemas.microsoft.com/office/drawing/2014/main" id="{B3D1F408-1DA3-46C5-BDC3-055345032297}"/>
              </a:ext>
            </a:extLst>
          </p:cNvPr>
          <p:cNvSpPr>
            <a:spLocks noGrp="1" noChangeArrowheads="1"/>
          </p:cNvSpPr>
          <p:nvPr>
            <p:ph type="sldNum" sz="quarter" idx="12"/>
          </p:nvPr>
        </p:nvSpPr>
        <p:spPr>
          <a:ln/>
        </p:spPr>
        <p:txBody>
          <a:bodyPr/>
          <a:lstStyle>
            <a:lvl1pPr>
              <a:defRPr/>
            </a:lvl1pPr>
          </a:lstStyle>
          <a:p>
            <a:pPr>
              <a:defRPr/>
            </a:pPr>
            <a:fld id="{4006B49B-E8BD-441E-A369-550C1F41A05E}" type="slidenum">
              <a:rPr lang="en-US" altLang="zh-TW"/>
              <a:pPr>
                <a:defRPr/>
              </a:pPr>
              <a:t>‹#›</a:t>
            </a:fld>
            <a:endParaRPr lang="en-US" altLang="zh-TW"/>
          </a:p>
        </p:txBody>
      </p:sp>
    </p:spTree>
    <p:extLst>
      <p:ext uri="{BB962C8B-B14F-4D97-AF65-F5344CB8AC3E}">
        <p14:creationId xmlns:p14="http://schemas.microsoft.com/office/powerpoint/2010/main" val="185770981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1">
            <a:extLst>
              <a:ext uri="{FF2B5EF4-FFF2-40B4-BE49-F238E27FC236}">
                <a16:creationId xmlns:a16="http://schemas.microsoft.com/office/drawing/2014/main" id="{A7D7A552-3D49-40A6-8599-DDA68070F1F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12">
            <a:extLst>
              <a:ext uri="{FF2B5EF4-FFF2-40B4-BE49-F238E27FC236}">
                <a16:creationId xmlns:a16="http://schemas.microsoft.com/office/drawing/2014/main" id="{C2B83151-BB94-49C2-95D4-C2EFEBC4709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13">
            <a:extLst>
              <a:ext uri="{FF2B5EF4-FFF2-40B4-BE49-F238E27FC236}">
                <a16:creationId xmlns:a16="http://schemas.microsoft.com/office/drawing/2014/main" id="{9CFC99C4-550D-409C-9AB1-FA8F33CDD18A}"/>
              </a:ext>
            </a:extLst>
          </p:cNvPr>
          <p:cNvSpPr>
            <a:spLocks noGrp="1" noChangeArrowheads="1"/>
          </p:cNvSpPr>
          <p:nvPr>
            <p:ph type="sldNum" sz="quarter" idx="12"/>
          </p:nvPr>
        </p:nvSpPr>
        <p:spPr>
          <a:ln/>
        </p:spPr>
        <p:txBody>
          <a:bodyPr/>
          <a:lstStyle>
            <a:lvl1pPr>
              <a:defRPr/>
            </a:lvl1pPr>
          </a:lstStyle>
          <a:p>
            <a:pPr>
              <a:defRPr/>
            </a:pPr>
            <a:fld id="{5EE5B3BE-A63E-4A1F-A4A6-3D14E94E9738}" type="slidenum">
              <a:rPr lang="en-US" altLang="zh-TW"/>
              <a:pPr>
                <a:defRPr/>
              </a:pPr>
              <a:t>‹#›</a:t>
            </a:fld>
            <a:endParaRPr lang="en-US" altLang="zh-TW"/>
          </a:p>
        </p:txBody>
      </p:sp>
    </p:spTree>
    <p:extLst>
      <p:ext uri="{BB962C8B-B14F-4D97-AF65-F5344CB8AC3E}">
        <p14:creationId xmlns:p14="http://schemas.microsoft.com/office/powerpoint/2010/main" val="19335062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9789A996-9500-40E3-BFF0-6BC3E58D719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12">
            <a:extLst>
              <a:ext uri="{FF2B5EF4-FFF2-40B4-BE49-F238E27FC236}">
                <a16:creationId xmlns:a16="http://schemas.microsoft.com/office/drawing/2014/main" id="{1FB7D63D-3EC3-4ABF-9861-90F3C7A2CF7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13">
            <a:extLst>
              <a:ext uri="{FF2B5EF4-FFF2-40B4-BE49-F238E27FC236}">
                <a16:creationId xmlns:a16="http://schemas.microsoft.com/office/drawing/2014/main" id="{12B75200-3B79-44CE-9162-E4D18E6C54BA}"/>
              </a:ext>
            </a:extLst>
          </p:cNvPr>
          <p:cNvSpPr>
            <a:spLocks noGrp="1" noChangeArrowheads="1"/>
          </p:cNvSpPr>
          <p:nvPr>
            <p:ph type="sldNum" sz="quarter" idx="12"/>
          </p:nvPr>
        </p:nvSpPr>
        <p:spPr>
          <a:ln/>
        </p:spPr>
        <p:txBody>
          <a:bodyPr/>
          <a:lstStyle>
            <a:lvl1pPr>
              <a:defRPr/>
            </a:lvl1pPr>
          </a:lstStyle>
          <a:p>
            <a:pPr>
              <a:defRPr/>
            </a:pPr>
            <a:fld id="{ADF0FBB4-05E1-4BD5-B145-5164186129D5}" type="slidenum">
              <a:rPr lang="en-US" altLang="zh-TW"/>
              <a:pPr>
                <a:defRPr/>
              </a:pPr>
              <a:t>‹#›</a:t>
            </a:fld>
            <a:endParaRPr lang="en-US" altLang="zh-TW"/>
          </a:p>
        </p:txBody>
      </p:sp>
    </p:spTree>
    <p:extLst>
      <p:ext uri="{BB962C8B-B14F-4D97-AF65-F5344CB8AC3E}">
        <p14:creationId xmlns:p14="http://schemas.microsoft.com/office/powerpoint/2010/main" val="35225229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lstStyle>
            <a:lvl1pPr>
              <a:defRPr sz="3200"/>
            </a:lvl1pPr>
          </a:lstStyle>
          <a:p>
            <a:r>
              <a:rPr lang="zh-TW" altLang="en-US"/>
              <a:t>按一下以編輯母片標題樣式</a:t>
            </a:r>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1">
            <a:extLst>
              <a:ext uri="{FF2B5EF4-FFF2-40B4-BE49-F238E27FC236}">
                <a16:creationId xmlns:a16="http://schemas.microsoft.com/office/drawing/2014/main" id="{CEA62698-0D32-4C6F-BDDF-011E4301D65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2">
            <a:extLst>
              <a:ext uri="{FF2B5EF4-FFF2-40B4-BE49-F238E27FC236}">
                <a16:creationId xmlns:a16="http://schemas.microsoft.com/office/drawing/2014/main" id="{971D7E16-42C6-442F-8779-6DA11844C6D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3">
            <a:extLst>
              <a:ext uri="{FF2B5EF4-FFF2-40B4-BE49-F238E27FC236}">
                <a16:creationId xmlns:a16="http://schemas.microsoft.com/office/drawing/2014/main" id="{B3C26616-DB28-44D4-A424-60C338F21DA7}"/>
              </a:ext>
            </a:extLst>
          </p:cNvPr>
          <p:cNvSpPr>
            <a:spLocks noGrp="1" noChangeArrowheads="1"/>
          </p:cNvSpPr>
          <p:nvPr>
            <p:ph type="sldNum" sz="quarter" idx="12"/>
          </p:nvPr>
        </p:nvSpPr>
        <p:spPr>
          <a:ln/>
        </p:spPr>
        <p:txBody>
          <a:bodyPr/>
          <a:lstStyle>
            <a:lvl1pPr>
              <a:defRPr/>
            </a:lvl1pPr>
          </a:lstStyle>
          <a:p>
            <a:pPr>
              <a:defRPr/>
            </a:pPr>
            <a:fld id="{BC001B7D-A976-4195-8D9E-A1200075F4B6}" type="slidenum">
              <a:rPr lang="en-US" altLang="zh-TW"/>
              <a:pPr>
                <a:defRPr/>
              </a:pPr>
              <a:t>‹#›</a:t>
            </a:fld>
            <a:endParaRPr lang="en-US" altLang="zh-TW"/>
          </a:p>
        </p:txBody>
      </p:sp>
    </p:spTree>
    <p:extLst>
      <p:ext uri="{BB962C8B-B14F-4D97-AF65-F5344CB8AC3E}">
        <p14:creationId xmlns:p14="http://schemas.microsoft.com/office/powerpoint/2010/main" val="241550464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1">
            <a:extLst>
              <a:ext uri="{FF2B5EF4-FFF2-40B4-BE49-F238E27FC236}">
                <a16:creationId xmlns:a16="http://schemas.microsoft.com/office/drawing/2014/main" id="{AB14C774-FF76-4136-9E1A-9833F8949C5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2">
            <a:extLst>
              <a:ext uri="{FF2B5EF4-FFF2-40B4-BE49-F238E27FC236}">
                <a16:creationId xmlns:a16="http://schemas.microsoft.com/office/drawing/2014/main" id="{D95A1984-1E32-4887-B974-083E0940B6A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3">
            <a:extLst>
              <a:ext uri="{FF2B5EF4-FFF2-40B4-BE49-F238E27FC236}">
                <a16:creationId xmlns:a16="http://schemas.microsoft.com/office/drawing/2014/main" id="{9F944494-E5A6-4F8F-9B01-63A0FD8A41E7}"/>
              </a:ext>
            </a:extLst>
          </p:cNvPr>
          <p:cNvSpPr>
            <a:spLocks noGrp="1" noChangeArrowheads="1"/>
          </p:cNvSpPr>
          <p:nvPr>
            <p:ph type="sldNum" sz="quarter" idx="12"/>
          </p:nvPr>
        </p:nvSpPr>
        <p:spPr>
          <a:ln/>
        </p:spPr>
        <p:txBody>
          <a:bodyPr/>
          <a:lstStyle>
            <a:lvl1pPr>
              <a:defRPr/>
            </a:lvl1pPr>
          </a:lstStyle>
          <a:p>
            <a:pPr>
              <a:defRPr/>
            </a:pPr>
            <a:fld id="{68269BA3-9F68-4427-8E23-0F224D4A2E99}" type="slidenum">
              <a:rPr lang="en-US" altLang="zh-TW"/>
              <a:pPr>
                <a:defRPr/>
              </a:pPr>
              <a:t>‹#›</a:t>
            </a:fld>
            <a:endParaRPr lang="en-US" altLang="zh-TW"/>
          </a:p>
        </p:txBody>
      </p:sp>
    </p:spTree>
    <p:extLst>
      <p:ext uri="{BB962C8B-B14F-4D97-AF65-F5344CB8AC3E}">
        <p14:creationId xmlns:p14="http://schemas.microsoft.com/office/powerpoint/2010/main" val="177338631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5491294-E7E6-46EF-A509-048C78AE257B}"/>
              </a:ext>
            </a:extLst>
          </p:cNvPr>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endParaRPr lang="zh-TW" altLang="zh-TW" sz="2400"/>
          </a:p>
        </p:txBody>
      </p:sp>
      <p:sp>
        <p:nvSpPr>
          <p:cNvPr id="1027" name="Rectangle 3">
            <a:extLst>
              <a:ext uri="{FF2B5EF4-FFF2-40B4-BE49-F238E27FC236}">
                <a16:creationId xmlns:a16="http://schemas.microsoft.com/office/drawing/2014/main" id="{C6417F31-9A1B-4DF6-AC06-826F844E3340}"/>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endParaRPr lang="zh-TW" altLang="zh-TW" sz="2400"/>
          </a:p>
        </p:txBody>
      </p:sp>
      <p:sp>
        <p:nvSpPr>
          <p:cNvPr id="1028" name="Rectangle 4">
            <a:extLst>
              <a:ext uri="{FF2B5EF4-FFF2-40B4-BE49-F238E27FC236}">
                <a16:creationId xmlns:a16="http://schemas.microsoft.com/office/drawing/2014/main" id="{8E7520E1-3EE1-459A-B20E-4DBA4D9D3BD7}"/>
              </a:ext>
            </a:extLst>
          </p:cNvPr>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endParaRPr lang="zh-TW" altLang="zh-TW" sz="2400"/>
          </a:p>
        </p:txBody>
      </p:sp>
      <p:sp>
        <p:nvSpPr>
          <p:cNvPr id="1029" name="Rectangle 5">
            <a:extLst>
              <a:ext uri="{FF2B5EF4-FFF2-40B4-BE49-F238E27FC236}">
                <a16:creationId xmlns:a16="http://schemas.microsoft.com/office/drawing/2014/main" id="{679A0A47-2345-486F-8350-D3683B6E9AC1}"/>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endParaRPr lang="zh-TW" altLang="zh-TW" sz="2400"/>
          </a:p>
        </p:txBody>
      </p:sp>
      <p:sp>
        <p:nvSpPr>
          <p:cNvPr id="1030" name="Rectangle 6">
            <a:extLst>
              <a:ext uri="{FF2B5EF4-FFF2-40B4-BE49-F238E27FC236}">
                <a16:creationId xmlns:a16="http://schemas.microsoft.com/office/drawing/2014/main" id="{C2EDA93F-941A-4B8D-9544-C8AFC108EFBA}"/>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endParaRPr lang="zh-TW" altLang="zh-TW" sz="2400"/>
          </a:p>
        </p:txBody>
      </p:sp>
      <p:sp>
        <p:nvSpPr>
          <p:cNvPr id="1031" name="Rectangle 7">
            <a:extLst>
              <a:ext uri="{FF2B5EF4-FFF2-40B4-BE49-F238E27FC236}">
                <a16:creationId xmlns:a16="http://schemas.microsoft.com/office/drawing/2014/main" id="{95AFB654-BF19-4338-BE77-AEDBE12FDF40}"/>
              </a:ext>
            </a:extLst>
          </p:cNvPr>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endParaRPr lang="zh-TW" altLang="zh-TW" sz="2400"/>
          </a:p>
        </p:txBody>
      </p:sp>
      <p:sp>
        <p:nvSpPr>
          <p:cNvPr id="1032" name="Rectangle 8">
            <a:extLst>
              <a:ext uri="{FF2B5EF4-FFF2-40B4-BE49-F238E27FC236}">
                <a16:creationId xmlns:a16="http://schemas.microsoft.com/office/drawing/2014/main" id="{70866506-8864-4CBD-BBAD-0DD11C628278}"/>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Tahoma" panose="020B0604030504040204" pitchFamily="34" charset="0"/>
                <a:ea typeface="新細明體" panose="02020500000000000000" pitchFamily="18" charset="-120"/>
              </a:defRPr>
            </a:lvl1pPr>
            <a:lvl2pPr marL="742950" indent="-285750">
              <a:defRPr kumimoji="1">
                <a:solidFill>
                  <a:schemeClr val="tx1"/>
                </a:solidFill>
                <a:latin typeface="Tahoma" panose="020B0604030504040204" pitchFamily="34" charset="0"/>
                <a:ea typeface="新細明體" panose="02020500000000000000" pitchFamily="18" charset="-120"/>
              </a:defRPr>
            </a:lvl2pPr>
            <a:lvl3pPr marL="1143000" indent="-228600">
              <a:defRPr kumimoji="1">
                <a:solidFill>
                  <a:schemeClr val="tx1"/>
                </a:solidFill>
                <a:latin typeface="Tahoma" panose="020B0604030504040204" pitchFamily="34" charset="0"/>
                <a:ea typeface="新細明體" panose="02020500000000000000" pitchFamily="18" charset="-120"/>
              </a:defRPr>
            </a:lvl3pPr>
            <a:lvl4pPr marL="1600200" indent="-228600">
              <a:defRPr kumimoji="1">
                <a:solidFill>
                  <a:schemeClr val="tx1"/>
                </a:solidFill>
                <a:latin typeface="Tahoma" panose="020B0604030504040204" pitchFamily="34" charset="0"/>
                <a:ea typeface="新細明體" panose="02020500000000000000" pitchFamily="18" charset="-120"/>
              </a:defRPr>
            </a:lvl4pPr>
            <a:lvl5pPr marL="2057400" indent="-22860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endParaRPr lang="zh-TW" altLang="zh-TW" sz="2400"/>
          </a:p>
        </p:txBody>
      </p:sp>
      <p:sp>
        <p:nvSpPr>
          <p:cNvPr id="55305" name="Rectangle 9">
            <a:extLst>
              <a:ext uri="{FF2B5EF4-FFF2-40B4-BE49-F238E27FC236}">
                <a16:creationId xmlns:a16="http://schemas.microsoft.com/office/drawing/2014/main" id="{D11CA103-DC34-47C8-B727-63A0C0B5A9A7}"/>
              </a:ext>
            </a:extLst>
          </p:cNvPr>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zh-TW" altLang="en-US"/>
              <a:t>按一下以編輯母片標題樣式</a:t>
            </a:r>
          </a:p>
        </p:txBody>
      </p:sp>
      <p:sp>
        <p:nvSpPr>
          <p:cNvPr id="55306" name="Rectangle 10">
            <a:extLst>
              <a:ext uri="{FF2B5EF4-FFF2-40B4-BE49-F238E27FC236}">
                <a16:creationId xmlns:a16="http://schemas.microsoft.com/office/drawing/2014/main" id="{4A80AC87-3E0D-41B9-B3A4-99DA9102A76E}"/>
              </a:ext>
            </a:extLst>
          </p:cNvPr>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5307" name="Rectangle 11">
            <a:extLst>
              <a:ext uri="{FF2B5EF4-FFF2-40B4-BE49-F238E27FC236}">
                <a16:creationId xmlns:a16="http://schemas.microsoft.com/office/drawing/2014/main" id="{42954362-4FA2-465F-87F8-2CCBC7A3323F}"/>
              </a:ext>
            </a:extLst>
          </p:cNvPr>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0" sz="1400" smtClean="0"/>
            </a:lvl1pPr>
          </a:lstStyle>
          <a:p>
            <a:pPr>
              <a:defRPr/>
            </a:pPr>
            <a:endParaRPr lang="en-US" altLang="zh-TW"/>
          </a:p>
        </p:txBody>
      </p:sp>
      <p:sp>
        <p:nvSpPr>
          <p:cNvPr id="55308" name="Rectangle 12">
            <a:extLst>
              <a:ext uri="{FF2B5EF4-FFF2-40B4-BE49-F238E27FC236}">
                <a16:creationId xmlns:a16="http://schemas.microsoft.com/office/drawing/2014/main" id="{A2BE73D5-B3CB-4974-BE44-3E8BB515B563}"/>
              </a:ext>
            </a:extLst>
          </p:cNvPr>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400" smtClean="0"/>
            </a:lvl1pPr>
          </a:lstStyle>
          <a:p>
            <a:pPr>
              <a:defRPr/>
            </a:pPr>
            <a:endParaRPr lang="en-US" altLang="zh-TW"/>
          </a:p>
        </p:txBody>
      </p:sp>
      <p:sp>
        <p:nvSpPr>
          <p:cNvPr id="55309" name="Rectangle 13">
            <a:extLst>
              <a:ext uri="{FF2B5EF4-FFF2-40B4-BE49-F238E27FC236}">
                <a16:creationId xmlns:a16="http://schemas.microsoft.com/office/drawing/2014/main" id="{3D05F659-30EE-4B1F-A862-3BF8A0C0FD32}"/>
              </a:ext>
            </a:extLst>
          </p:cNvPr>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400" smtClean="0"/>
            </a:lvl1pPr>
          </a:lstStyle>
          <a:p>
            <a:pPr>
              <a:defRPr/>
            </a:pPr>
            <a:fld id="{1EFCC4AF-7CF6-44A4-BD98-137BAAE3F5A0}"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5305"/>
                                        </p:tgtEl>
                                        <p:attrNameLst>
                                          <p:attrName>style.visibility</p:attrName>
                                        </p:attrNameLst>
                                      </p:cBhvr>
                                      <p:to>
                                        <p:strVal val="visible"/>
                                      </p:to>
                                    </p:set>
                                    <p:anim calcmode="lin" valueType="num">
                                      <p:cBhvr>
                                        <p:cTn id="7" dur="1000" fill="hold"/>
                                        <p:tgtEl>
                                          <p:spTgt spid="55305"/>
                                        </p:tgtEl>
                                        <p:attrNameLst>
                                          <p:attrName>ppt_x</p:attrName>
                                        </p:attrNameLst>
                                      </p:cBhvr>
                                      <p:tavLst>
                                        <p:tav tm="0">
                                          <p:val>
                                            <p:strVal val="#ppt_x-.2"/>
                                          </p:val>
                                        </p:tav>
                                        <p:tav tm="100000">
                                          <p:val>
                                            <p:strVal val="#ppt_x"/>
                                          </p:val>
                                        </p:tav>
                                      </p:tavLst>
                                    </p:anim>
                                    <p:anim calcmode="lin" valueType="num">
                                      <p:cBhvr>
                                        <p:cTn id="8" dur="1000" fill="hold"/>
                                        <p:tgtEl>
                                          <p:spTgt spid="5530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530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5306">
                                            <p:txEl>
                                              <p:pRg st="0" end="0"/>
                                            </p:txEl>
                                          </p:spTgt>
                                        </p:tgtEl>
                                        <p:attrNameLst>
                                          <p:attrName>style.visibility</p:attrName>
                                        </p:attrNameLst>
                                      </p:cBhvr>
                                      <p:to>
                                        <p:strVal val="visible"/>
                                      </p:to>
                                    </p:set>
                                    <p:animEffect transition="in" filter="fade">
                                      <p:cBhvr>
                                        <p:cTn id="14" dur="500"/>
                                        <p:tgtEl>
                                          <p:spTgt spid="55306">
                                            <p:txEl>
                                              <p:pRg st="0" end="0"/>
                                            </p:txEl>
                                          </p:spTgt>
                                        </p:tgtEl>
                                      </p:cBhvr>
                                    </p:animEffect>
                                    <p:anim calcmode="lin" valueType="num">
                                      <p:cBhvr>
                                        <p:cTn id="15" dur="500" fill="hold"/>
                                        <p:tgtEl>
                                          <p:spTgt spid="5530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5306">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55306">
                                            <p:txEl>
                                              <p:pRg st="1" end="1"/>
                                            </p:txEl>
                                          </p:spTgt>
                                        </p:tgtEl>
                                        <p:attrNameLst>
                                          <p:attrName>style.visibility</p:attrName>
                                        </p:attrNameLst>
                                      </p:cBhvr>
                                      <p:to>
                                        <p:strVal val="visible"/>
                                      </p:to>
                                    </p:set>
                                    <p:animEffect transition="in" filter="fade">
                                      <p:cBhvr>
                                        <p:cTn id="19" dur="500"/>
                                        <p:tgtEl>
                                          <p:spTgt spid="55306">
                                            <p:txEl>
                                              <p:pRg st="1" end="1"/>
                                            </p:txEl>
                                          </p:spTgt>
                                        </p:tgtEl>
                                      </p:cBhvr>
                                    </p:animEffect>
                                    <p:anim calcmode="lin" valueType="num">
                                      <p:cBhvr>
                                        <p:cTn id="20" dur="500" fill="hold"/>
                                        <p:tgtEl>
                                          <p:spTgt spid="55306">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55306">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55306">
                                            <p:txEl>
                                              <p:pRg st="2" end="2"/>
                                            </p:txEl>
                                          </p:spTgt>
                                        </p:tgtEl>
                                        <p:attrNameLst>
                                          <p:attrName>style.visibility</p:attrName>
                                        </p:attrNameLst>
                                      </p:cBhvr>
                                      <p:to>
                                        <p:strVal val="visible"/>
                                      </p:to>
                                    </p:set>
                                    <p:animEffect transition="in" filter="fade">
                                      <p:cBhvr>
                                        <p:cTn id="24" dur="500"/>
                                        <p:tgtEl>
                                          <p:spTgt spid="55306">
                                            <p:txEl>
                                              <p:pRg st="2" end="2"/>
                                            </p:txEl>
                                          </p:spTgt>
                                        </p:tgtEl>
                                      </p:cBhvr>
                                    </p:animEffect>
                                    <p:anim calcmode="lin" valueType="num">
                                      <p:cBhvr>
                                        <p:cTn id="25" dur="500" fill="hold"/>
                                        <p:tgtEl>
                                          <p:spTgt spid="55306">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55306">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55306">
                                            <p:txEl>
                                              <p:pRg st="3" end="3"/>
                                            </p:txEl>
                                          </p:spTgt>
                                        </p:tgtEl>
                                        <p:attrNameLst>
                                          <p:attrName>style.visibility</p:attrName>
                                        </p:attrNameLst>
                                      </p:cBhvr>
                                      <p:to>
                                        <p:strVal val="visible"/>
                                      </p:to>
                                    </p:set>
                                    <p:animEffect transition="in" filter="fade">
                                      <p:cBhvr>
                                        <p:cTn id="29" dur="500"/>
                                        <p:tgtEl>
                                          <p:spTgt spid="55306">
                                            <p:txEl>
                                              <p:pRg st="3" end="3"/>
                                            </p:txEl>
                                          </p:spTgt>
                                        </p:tgtEl>
                                      </p:cBhvr>
                                    </p:animEffect>
                                    <p:anim calcmode="lin" valueType="num">
                                      <p:cBhvr>
                                        <p:cTn id="30" dur="500" fill="hold"/>
                                        <p:tgtEl>
                                          <p:spTgt spid="55306">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55306">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55306">
                                            <p:txEl>
                                              <p:pRg st="4" end="4"/>
                                            </p:txEl>
                                          </p:spTgt>
                                        </p:tgtEl>
                                        <p:attrNameLst>
                                          <p:attrName>style.visibility</p:attrName>
                                        </p:attrNameLst>
                                      </p:cBhvr>
                                      <p:to>
                                        <p:strVal val="visible"/>
                                      </p:to>
                                    </p:set>
                                    <p:animEffect transition="in" filter="fade">
                                      <p:cBhvr>
                                        <p:cTn id="34" dur="500"/>
                                        <p:tgtEl>
                                          <p:spTgt spid="55306">
                                            <p:txEl>
                                              <p:pRg st="4" end="4"/>
                                            </p:txEl>
                                          </p:spTgt>
                                        </p:tgtEl>
                                      </p:cBhvr>
                                    </p:animEffect>
                                    <p:anim calcmode="lin" valueType="num">
                                      <p:cBhvr>
                                        <p:cTn id="35" dur="500" fill="hold"/>
                                        <p:tgtEl>
                                          <p:spTgt spid="55306">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55306">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5" grpId="0"/>
      <p:bldP spid="55306" grpId="0" build="p">
        <p:tmplLst>
          <p:tmpl lvl="1">
            <p:tnLst>
              <p:par>
                <p:cTn presetID="44" presetClass="entr" presetSubtype="0" fill="hold" nodeType="clickEffect">
                  <p:stCondLst>
                    <p:cond delay="0"/>
                  </p:stCondLst>
                  <p:childTnLst>
                    <p:set>
                      <p:cBhvr>
                        <p:cTn dur="1" fill="hold">
                          <p:stCondLst>
                            <p:cond delay="0"/>
                          </p:stCondLst>
                        </p:cTn>
                        <p:tgtEl>
                          <p:spTgt spid="55306"/>
                        </p:tgtEl>
                        <p:attrNameLst>
                          <p:attrName>style.visibility</p:attrName>
                        </p:attrNameLst>
                      </p:cBhvr>
                      <p:to>
                        <p:strVal val="visible"/>
                      </p:to>
                    </p:set>
                    <p:animEffect transition="in" filter="fade">
                      <p:cBhvr>
                        <p:cTn dur="500"/>
                        <p:tgtEl>
                          <p:spTgt spid="55306"/>
                        </p:tgtEl>
                      </p:cBhvr>
                    </p:animEffect>
                    <p:anim calcmode="lin" valueType="num">
                      <p:cBhvr>
                        <p:cTn dur="500" fill="hold"/>
                        <p:tgtEl>
                          <p:spTgt spid="55306"/>
                        </p:tgtEl>
                        <p:attrNameLst>
                          <p:attrName>ppt_x</p:attrName>
                        </p:attrNameLst>
                      </p:cBhvr>
                      <p:tavLst>
                        <p:tav tm="0">
                          <p:val>
                            <p:strVal val="#ppt_x"/>
                          </p:val>
                        </p:tav>
                        <p:tav tm="100000">
                          <p:val>
                            <p:strVal val="#ppt_x"/>
                          </p:val>
                        </p:tav>
                      </p:tavLst>
                    </p:anim>
                    <p:anim calcmode="lin" valueType="num">
                      <p:cBhvr>
                        <p:cTn dur="500" fill="hold"/>
                        <p:tgtEl>
                          <p:spTgt spid="55306"/>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55306"/>
                        </p:tgtEl>
                        <p:attrNameLst>
                          <p:attrName>style.visibility</p:attrName>
                        </p:attrNameLst>
                      </p:cBhvr>
                      <p:to>
                        <p:strVal val="visible"/>
                      </p:to>
                    </p:set>
                    <p:animEffect transition="in" filter="fade">
                      <p:cBhvr>
                        <p:cTn dur="500"/>
                        <p:tgtEl>
                          <p:spTgt spid="55306"/>
                        </p:tgtEl>
                      </p:cBhvr>
                    </p:animEffect>
                    <p:anim calcmode="lin" valueType="num">
                      <p:cBhvr>
                        <p:cTn dur="500" fill="hold"/>
                        <p:tgtEl>
                          <p:spTgt spid="55306"/>
                        </p:tgtEl>
                        <p:attrNameLst>
                          <p:attrName>ppt_x</p:attrName>
                        </p:attrNameLst>
                      </p:cBhvr>
                      <p:tavLst>
                        <p:tav tm="0">
                          <p:val>
                            <p:strVal val="#ppt_x"/>
                          </p:val>
                        </p:tav>
                        <p:tav tm="100000">
                          <p:val>
                            <p:strVal val="#ppt_x"/>
                          </p:val>
                        </p:tav>
                      </p:tavLst>
                    </p:anim>
                    <p:anim calcmode="lin" valueType="num">
                      <p:cBhvr>
                        <p:cTn dur="500" fill="hold"/>
                        <p:tgtEl>
                          <p:spTgt spid="55306"/>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55306"/>
                        </p:tgtEl>
                        <p:attrNameLst>
                          <p:attrName>style.visibility</p:attrName>
                        </p:attrNameLst>
                      </p:cBhvr>
                      <p:to>
                        <p:strVal val="visible"/>
                      </p:to>
                    </p:set>
                    <p:animEffect transition="in" filter="fade">
                      <p:cBhvr>
                        <p:cTn dur="500"/>
                        <p:tgtEl>
                          <p:spTgt spid="55306"/>
                        </p:tgtEl>
                      </p:cBhvr>
                    </p:animEffect>
                    <p:anim calcmode="lin" valueType="num">
                      <p:cBhvr>
                        <p:cTn dur="500" fill="hold"/>
                        <p:tgtEl>
                          <p:spTgt spid="55306"/>
                        </p:tgtEl>
                        <p:attrNameLst>
                          <p:attrName>ppt_x</p:attrName>
                        </p:attrNameLst>
                      </p:cBhvr>
                      <p:tavLst>
                        <p:tav tm="0">
                          <p:val>
                            <p:strVal val="#ppt_x"/>
                          </p:val>
                        </p:tav>
                        <p:tav tm="100000">
                          <p:val>
                            <p:strVal val="#ppt_x"/>
                          </p:val>
                        </p:tav>
                      </p:tavLst>
                    </p:anim>
                    <p:anim calcmode="lin" valueType="num">
                      <p:cBhvr>
                        <p:cTn dur="500" fill="hold"/>
                        <p:tgtEl>
                          <p:spTgt spid="55306"/>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55306"/>
                        </p:tgtEl>
                        <p:attrNameLst>
                          <p:attrName>style.visibility</p:attrName>
                        </p:attrNameLst>
                      </p:cBhvr>
                      <p:to>
                        <p:strVal val="visible"/>
                      </p:to>
                    </p:set>
                    <p:animEffect transition="in" filter="fade">
                      <p:cBhvr>
                        <p:cTn dur="500"/>
                        <p:tgtEl>
                          <p:spTgt spid="55306"/>
                        </p:tgtEl>
                      </p:cBhvr>
                    </p:animEffect>
                    <p:anim calcmode="lin" valueType="num">
                      <p:cBhvr>
                        <p:cTn dur="500" fill="hold"/>
                        <p:tgtEl>
                          <p:spTgt spid="55306"/>
                        </p:tgtEl>
                        <p:attrNameLst>
                          <p:attrName>ppt_x</p:attrName>
                        </p:attrNameLst>
                      </p:cBhvr>
                      <p:tavLst>
                        <p:tav tm="0">
                          <p:val>
                            <p:strVal val="#ppt_x"/>
                          </p:val>
                        </p:tav>
                        <p:tav tm="100000">
                          <p:val>
                            <p:strVal val="#ppt_x"/>
                          </p:val>
                        </p:tav>
                      </p:tavLst>
                    </p:anim>
                    <p:anim calcmode="lin" valueType="num">
                      <p:cBhvr>
                        <p:cTn dur="500" fill="hold"/>
                        <p:tgtEl>
                          <p:spTgt spid="55306"/>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55306"/>
                        </p:tgtEl>
                        <p:attrNameLst>
                          <p:attrName>style.visibility</p:attrName>
                        </p:attrNameLst>
                      </p:cBhvr>
                      <p:to>
                        <p:strVal val="visible"/>
                      </p:to>
                    </p:set>
                    <p:animEffect transition="in" filter="fade">
                      <p:cBhvr>
                        <p:cTn dur="500"/>
                        <p:tgtEl>
                          <p:spTgt spid="55306"/>
                        </p:tgtEl>
                      </p:cBhvr>
                    </p:animEffect>
                    <p:anim calcmode="lin" valueType="num">
                      <p:cBhvr>
                        <p:cTn dur="500" fill="hold"/>
                        <p:tgtEl>
                          <p:spTgt spid="55306"/>
                        </p:tgtEl>
                        <p:attrNameLst>
                          <p:attrName>ppt_x</p:attrName>
                        </p:attrNameLst>
                      </p:cBhvr>
                      <p:tavLst>
                        <p:tav tm="0">
                          <p:val>
                            <p:strVal val="#ppt_x"/>
                          </p:val>
                        </p:tav>
                        <p:tav tm="100000">
                          <p:val>
                            <p:strVal val="#ppt_x"/>
                          </p:val>
                        </p:tav>
                      </p:tavLst>
                    </p:anim>
                    <p:anim calcmode="lin" valueType="num">
                      <p:cBhvr>
                        <p:cTn dur="500" fill="hold"/>
                        <p:tgtEl>
                          <p:spTgt spid="55306"/>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anose="020B0604030504040204" pitchFamily="34" charset="0"/>
          <a:ea typeface="華康儷粗圓" pitchFamily="49" charset="-120"/>
        </a:defRPr>
      </a:lvl2pPr>
      <a:lvl3pPr algn="l" rtl="0" eaLnBrk="0" fontAlgn="base" hangingPunct="0">
        <a:spcBef>
          <a:spcPct val="0"/>
        </a:spcBef>
        <a:spcAft>
          <a:spcPct val="0"/>
        </a:spcAft>
        <a:defRPr kumimoji="1" sz="4400">
          <a:solidFill>
            <a:schemeClr val="tx2"/>
          </a:solidFill>
          <a:latin typeface="Tahoma" panose="020B0604030504040204" pitchFamily="34" charset="0"/>
          <a:ea typeface="華康儷粗圓" pitchFamily="49" charset="-120"/>
        </a:defRPr>
      </a:lvl3pPr>
      <a:lvl4pPr algn="l" rtl="0" eaLnBrk="0" fontAlgn="base" hangingPunct="0">
        <a:spcBef>
          <a:spcPct val="0"/>
        </a:spcBef>
        <a:spcAft>
          <a:spcPct val="0"/>
        </a:spcAft>
        <a:defRPr kumimoji="1" sz="4400">
          <a:solidFill>
            <a:schemeClr val="tx2"/>
          </a:solidFill>
          <a:latin typeface="Tahoma" panose="020B0604030504040204" pitchFamily="34" charset="0"/>
          <a:ea typeface="華康儷粗圓" pitchFamily="49" charset="-120"/>
        </a:defRPr>
      </a:lvl4pPr>
      <a:lvl5pPr algn="l" rtl="0" eaLnBrk="0" fontAlgn="base" hangingPunct="0">
        <a:spcBef>
          <a:spcPct val="0"/>
        </a:spcBef>
        <a:spcAft>
          <a:spcPct val="0"/>
        </a:spcAft>
        <a:defRPr kumimoji="1" sz="4400">
          <a:solidFill>
            <a:schemeClr val="tx2"/>
          </a:solidFill>
          <a:latin typeface="Tahoma" panose="020B0604030504040204" pitchFamily="34" charset="0"/>
          <a:ea typeface="華康儷粗圓" pitchFamily="49" charset="-120"/>
        </a:defRPr>
      </a:lvl5pPr>
      <a:lvl6pPr marL="457200" algn="l" rtl="0" fontAlgn="base">
        <a:spcBef>
          <a:spcPct val="0"/>
        </a:spcBef>
        <a:spcAft>
          <a:spcPct val="0"/>
        </a:spcAft>
        <a:defRPr kumimoji="1" sz="4400">
          <a:solidFill>
            <a:schemeClr val="tx2"/>
          </a:solidFill>
          <a:latin typeface="Tahoma" panose="020B0604030504040204" pitchFamily="34" charset="0"/>
          <a:ea typeface="華康儷粗圓" pitchFamily="49" charset="-120"/>
        </a:defRPr>
      </a:lvl6pPr>
      <a:lvl7pPr marL="914400" algn="l" rtl="0" fontAlgn="base">
        <a:spcBef>
          <a:spcPct val="0"/>
        </a:spcBef>
        <a:spcAft>
          <a:spcPct val="0"/>
        </a:spcAft>
        <a:defRPr kumimoji="1" sz="4400">
          <a:solidFill>
            <a:schemeClr val="tx2"/>
          </a:solidFill>
          <a:latin typeface="Tahoma" panose="020B0604030504040204" pitchFamily="34" charset="0"/>
          <a:ea typeface="華康儷粗圓" pitchFamily="49" charset="-120"/>
        </a:defRPr>
      </a:lvl7pPr>
      <a:lvl8pPr marL="1371600" algn="l" rtl="0" fontAlgn="base">
        <a:spcBef>
          <a:spcPct val="0"/>
        </a:spcBef>
        <a:spcAft>
          <a:spcPct val="0"/>
        </a:spcAft>
        <a:defRPr kumimoji="1" sz="4400">
          <a:solidFill>
            <a:schemeClr val="tx2"/>
          </a:solidFill>
          <a:latin typeface="Tahoma" panose="020B0604030504040204" pitchFamily="34" charset="0"/>
          <a:ea typeface="華康儷粗圓" pitchFamily="49" charset="-120"/>
        </a:defRPr>
      </a:lvl8pPr>
      <a:lvl9pPr marL="1828800" algn="l" rtl="0" fontAlgn="base">
        <a:spcBef>
          <a:spcPct val="0"/>
        </a:spcBef>
        <a:spcAft>
          <a:spcPct val="0"/>
        </a:spcAft>
        <a:defRPr kumimoji="1" sz="4400">
          <a:solidFill>
            <a:schemeClr val="tx2"/>
          </a:solidFill>
          <a:latin typeface="Tahoma" panose="020B0604030504040204" pitchFamily="34" charset="0"/>
          <a:ea typeface="華康儷粗圓" pitchFamily="49" charset="-12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51C102D-8E44-4C96-8AAF-D43DB6D16AEB}"/>
              </a:ext>
            </a:extLst>
          </p:cNvPr>
          <p:cNvSpPr>
            <a:spLocks noGrp="1" noChangeArrowheads="1"/>
          </p:cNvSpPr>
          <p:nvPr>
            <p:ph type="ctrTitle"/>
          </p:nvPr>
        </p:nvSpPr>
        <p:spPr/>
        <p:txBody>
          <a:bodyPr/>
          <a:lstStyle/>
          <a:p>
            <a:pPr eaLnBrk="1" hangingPunct="1"/>
            <a:r>
              <a:rPr lang="zh-TW" altLang="en-US" sz="6600">
                <a:ea typeface="華康中黑體" pitchFamily="49" charset="-120"/>
              </a:rPr>
              <a:t>全球暖化與氣候變遷</a:t>
            </a:r>
          </a:p>
        </p:txBody>
      </p:sp>
      <p:sp>
        <p:nvSpPr>
          <p:cNvPr id="4099" name="Rectangle 3">
            <a:extLst>
              <a:ext uri="{FF2B5EF4-FFF2-40B4-BE49-F238E27FC236}">
                <a16:creationId xmlns:a16="http://schemas.microsoft.com/office/drawing/2014/main" id="{A8DCD873-B444-495D-93E4-8C66EC7C4F2C}"/>
              </a:ext>
            </a:extLst>
          </p:cNvPr>
          <p:cNvSpPr>
            <a:spLocks noGrp="1" noChangeArrowheads="1"/>
          </p:cNvSpPr>
          <p:nvPr>
            <p:ph type="subTitle" idx="1"/>
          </p:nvPr>
        </p:nvSpPr>
        <p:spPr/>
        <p:txBody>
          <a:bodyPr/>
          <a:lstStyle/>
          <a:p>
            <a:pPr algn="l" eaLnBrk="1" hangingPunct="1"/>
            <a:r>
              <a:rPr lang="zh-TW" altLang="en-US"/>
              <a:t>主講人：學務主任 廖芳美</a:t>
            </a:r>
            <a:endParaRPr lang="en-US" altLang="zh-TW"/>
          </a:p>
          <a:p>
            <a:pPr algn="l" eaLnBrk="1" hangingPunct="1"/>
            <a:r>
              <a:rPr lang="zh-TW" altLang="en-US"/>
              <a:t>時間：</a:t>
            </a:r>
            <a:r>
              <a:rPr lang="en-US" altLang="zh-TW"/>
              <a:t>107.1.15</a:t>
            </a:r>
            <a:endParaRPr lang="zh-TW" altLang="en-US"/>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C6B4747-6DDE-4907-BAE9-39A10AB41622}"/>
              </a:ext>
            </a:extLst>
          </p:cNvPr>
          <p:cNvSpPr>
            <a:spLocks noGrp="1" noChangeArrowheads="1"/>
          </p:cNvSpPr>
          <p:nvPr>
            <p:ph type="title"/>
          </p:nvPr>
        </p:nvSpPr>
        <p:spPr/>
        <p:txBody>
          <a:bodyPr/>
          <a:lstStyle/>
          <a:p>
            <a:pPr eaLnBrk="1" hangingPunct="1"/>
            <a:r>
              <a:rPr lang="zh-TW" altLang="en-US"/>
              <a:t>對抗全球暖化個人能做的事情</a:t>
            </a:r>
          </a:p>
        </p:txBody>
      </p:sp>
      <p:sp>
        <p:nvSpPr>
          <p:cNvPr id="13315" name="Rectangle 3">
            <a:extLst>
              <a:ext uri="{FF2B5EF4-FFF2-40B4-BE49-F238E27FC236}">
                <a16:creationId xmlns:a16="http://schemas.microsoft.com/office/drawing/2014/main" id="{3E1D2DDE-52F1-4C20-B484-E26FF0B023FB}"/>
              </a:ext>
            </a:extLst>
          </p:cNvPr>
          <p:cNvSpPr>
            <a:spLocks noGrp="1" noChangeArrowheads="1"/>
          </p:cNvSpPr>
          <p:nvPr>
            <p:ph type="body" idx="1"/>
          </p:nvPr>
        </p:nvSpPr>
        <p:spPr/>
        <p:txBody>
          <a:bodyPr/>
          <a:lstStyle/>
          <a:p>
            <a:pPr eaLnBrk="1" hangingPunct="1">
              <a:lnSpc>
                <a:spcPct val="90000"/>
              </a:lnSpc>
            </a:pPr>
            <a:r>
              <a:rPr lang="en-US" altLang="zh-TW" sz="2800"/>
              <a:t>1.</a:t>
            </a:r>
            <a:r>
              <a:rPr lang="zh-TW" altLang="en-US" sz="2800"/>
              <a:t>減少垃圾</a:t>
            </a:r>
            <a:br>
              <a:rPr lang="zh-TW" altLang="en-US" sz="2800"/>
            </a:br>
            <a:r>
              <a:rPr lang="en-US" altLang="zh-TW" sz="2800"/>
              <a:t>2.</a:t>
            </a:r>
            <a:r>
              <a:rPr lang="zh-TW" altLang="en-US" sz="2800"/>
              <a:t>資源回收 </a:t>
            </a:r>
          </a:p>
          <a:p>
            <a:pPr eaLnBrk="1" hangingPunct="1">
              <a:lnSpc>
                <a:spcPct val="90000"/>
              </a:lnSpc>
            </a:pPr>
            <a:r>
              <a:rPr lang="en-US" altLang="zh-TW" sz="2800"/>
              <a:t>3.</a:t>
            </a:r>
            <a:r>
              <a:rPr lang="zh-TW" altLang="en-US" sz="2800"/>
              <a:t>少開車，多走路、多騎單車、多使用大眾捷運系統 </a:t>
            </a:r>
          </a:p>
          <a:p>
            <a:pPr eaLnBrk="1" hangingPunct="1">
              <a:lnSpc>
                <a:spcPct val="90000"/>
              </a:lnSpc>
            </a:pPr>
            <a:r>
              <a:rPr lang="en-US" altLang="zh-TW" sz="2800"/>
              <a:t>4.</a:t>
            </a:r>
            <a:r>
              <a:rPr lang="zh-TW" altLang="en-US" sz="2800"/>
              <a:t>使用綠色能源</a:t>
            </a:r>
            <a:br>
              <a:rPr lang="zh-TW" altLang="en-US" sz="2800"/>
            </a:br>
            <a:r>
              <a:rPr lang="en-US" altLang="zh-TW" sz="2800"/>
              <a:t>5.</a:t>
            </a:r>
            <a:r>
              <a:rPr lang="zh-TW" altLang="en-US" sz="2800"/>
              <a:t>使用短的蓮蓬頭</a:t>
            </a:r>
            <a:br>
              <a:rPr lang="zh-TW" altLang="en-US" sz="2800"/>
            </a:br>
            <a:r>
              <a:rPr lang="en-US" altLang="zh-TW" sz="2800"/>
              <a:t>6.</a:t>
            </a:r>
            <a:r>
              <a:rPr lang="zh-TW" altLang="en-US" sz="2800"/>
              <a:t>安裝出水量少的蓮蓬頭 </a:t>
            </a:r>
          </a:p>
          <a:p>
            <a:pPr eaLnBrk="1" hangingPunct="1">
              <a:lnSpc>
                <a:spcPct val="90000"/>
              </a:lnSpc>
            </a:pPr>
            <a:r>
              <a:rPr lang="en-US" altLang="zh-TW" sz="2800"/>
              <a:t>7.</a:t>
            </a:r>
            <a:r>
              <a:rPr lang="zh-TW" altLang="en-US" sz="2800"/>
              <a:t>未使用的電器，把插座拔離</a:t>
            </a:r>
            <a:br>
              <a:rPr lang="zh-TW" altLang="en-US" sz="2800"/>
            </a:br>
            <a:r>
              <a:rPr lang="zh-TW" altLang="en-US" sz="2800"/>
              <a:t>這些都是個人可以做的</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95DFDA8-C779-4B72-A8C9-29C5F8A9144E}"/>
              </a:ext>
            </a:extLst>
          </p:cNvPr>
          <p:cNvSpPr>
            <a:spLocks noGrp="1" noChangeArrowheads="1"/>
          </p:cNvSpPr>
          <p:nvPr>
            <p:ph type="title"/>
          </p:nvPr>
        </p:nvSpPr>
        <p:spPr/>
        <p:txBody>
          <a:bodyPr/>
          <a:lstStyle/>
          <a:p>
            <a:pPr eaLnBrk="1" hangingPunct="1"/>
            <a:r>
              <a:rPr lang="zh-TW" altLang="en-US"/>
              <a:t>對抗全球暖化個人能做的事情</a:t>
            </a:r>
          </a:p>
        </p:txBody>
      </p:sp>
      <p:sp>
        <p:nvSpPr>
          <p:cNvPr id="14339" name="Rectangle 3">
            <a:extLst>
              <a:ext uri="{FF2B5EF4-FFF2-40B4-BE49-F238E27FC236}">
                <a16:creationId xmlns:a16="http://schemas.microsoft.com/office/drawing/2014/main" id="{FE0985D9-845D-4821-A7FA-67EA22201BFD}"/>
              </a:ext>
            </a:extLst>
          </p:cNvPr>
          <p:cNvSpPr>
            <a:spLocks noGrp="1" noChangeArrowheads="1"/>
          </p:cNvSpPr>
          <p:nvPr>
            <p:ph type="body" idx="1"/>
          </p:nvPr>
        </p:nvSpPr>
        <p:spPr/>
        <p:txBody>
          <a:bodyPr/>
          <a:lstStyle/>
          <a:p>
            <a:pPr eaLnBrk="1" hangingPunct="1">
              <a:lnSpc>
                <a:spcPct val="90000"/>
              </a:lnSpc>
            </a:pPr>
            <a:r>
              <a:rPr lang="zh-TW" altLang="en-US" sz="2400"/>
              <a:t>換新節能路燈</a:t>
            </a:r>
          </a:p>
          <a:p>
            <a:pPr eaLnBrk="1" hangingPunct="1">
              <a:lnSpc>
                <a:spcPct val="90000"/>
              </a:lnSpc>
            </a:pPr>
            <a:r>
              <a:rPr lang="zh-TW" altLang="en-US" sz="2400"/>
              <a:t>改用省電燈泡</a:t>
            </a:r>
          </a:p>
          <a:p>
            <a:pPr eaLnBrk="1" hangingPunct="1">
              <a:lnSpc>
                <a:spcPct val="90000"/>
              </a:lnSpc>
            </a:pPr>
            <a:r>
              <a:rPr lang="zh-TW" altLang="en-US" sz="2400"/>
              <a:t>多開窗戶，少開冷氣</a:t>
            </a:r>
          </a:p>
          <a:p>
            <a:pPr eaLnBrk="1" hangingPunct="1">
              <a:lnSpc>
                <a:spcPct val="90000"/>
              </a:lnSpc>
            </a:pPr>
            <a:r>
              <a:rPr lang="zh-TW" altLang="en-US" sz="2400"/>
              <a:t>吃新鮮的、當地的食物最好</a:t>
            </a:r>
          </a:p>
          <a:p>
            <a:pPr eaLnBrk="1" hangingPunct="1">
              <a:lnSpc>
                <a:spcPct val="90000"/>
              </a:lnSpc>
            </a:pPr>
            <a:r>
              <a:rPr lang="zh-TW" altLang="en-US" sz="2400"/>
              <a:t>檢查車胎，淨空後車廂</a:t>
            </a:r>
          </a:p>
          <a:p>
            <a:pPr eaLnBrk="1" hangingPunct="1">
              <a:lnSpc>
                <a:spcPct val="90000"/>
              </a:lnSpc>
            </a:pPr>
            <a:r>
              <a:rPr lang="zh-TW" altLang="en-US" sz="2400"/>
              <a:t>支持綠色消費</a:t>
            </a:r>
          </a:p>
          <a:p>
            <a:pPr eaLnBrk="1" hangingPunct="1">
              <a:lnSpc>
                <a:spcPct val="90000"/>
              </a:lnSpc>
            </a:pPr>
            <a:r>
              <a:rPr lang="zh-TW" altLang="en-US" sz="2400"/>
              <a:t>多使用網路</a:t>
            </a:r>
          </a:p>
          <a:p>
            <a:pPr eaLnBrk="1" hangingPunct="1">
              <a:lnSpc>
                <a:spcPct val="90000"/>
              </a:lnSpc>
            </a:pPr>
            <a:r>
              <a:rPr lang="zh-TW" altLang="en-US" sz="2400"/>
              <a:t>動手計算自己的二氧化碳排放量</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78755E1-0A11-42F9-B697-DD7F2461FBD0}"/>
              </a:ext>
            </a:extLst>
          </p:cNvPr>
          <p:cNvSpPr>
            <a:spLocks noGrp="1" noChangeArrowheads="1"/>
          </p:cNvSpPr>
          <p:nvPr>
            <p:ph type="title"/>
          </p:nvPr>
        </p:nvSpPr>
        <p:spPr/>
        <p:txBody>
          <a:bodyPr/>
          <a:lstStyle/>
          <a:p>
            <a:pPr eaLnBrk="1" hangingPunct="1"/>
            <a:r>
              <a:rPr lang="zh-TW" altLang="en-US"/>
              <a:t>結語</a:t>
            </a:r>
          </a:p>
        </p:txBody>
      </p:sp>
      <p:sp>
        <p:nvSpPr>
          <p:cNvPr id="15363" name="Rectangle 3">
            <a:extLst>
              <a:ext uri="{FF2B5EF4-FFF2-40B4-BE49-F238E27FC236}">
                <a16:creationId xmlns:a16="http://schemas.microsoft.com/office/drawing/2014/main" id="{8BB88913-935D-4F3A-9B8D-BF9FEF9508CF}"/>
              </a:ext>
            </a:extLst>
          </p:cNvPr>
          <p:cNvSpPr>
            <a:spLocks noGrp="1" noChangeArrowheads="1"/>
          </p:cNvSpPr>
          <p:nvPr>
            <p:ph type="body" idx="1"/>
          </p:nvPr>
        </p:nvSpPr>
        <p:spPr/>
        <p:txBody>
          <a:bodyPr/>
          <a:lstStyle/>
          <a:p>
            <a:pPr eaLnBrk="1" hangingPunct="1"/>
            <a:r>
              <a:rPr lang="zh-TW" altLang="en-US"/>
              <a:t>全球暖化是一個大家都應關注的議題，亦是一個大家都可以盡一份心力的議題。</a:t>
            </a:r>
          </a:p>
          <a:p>
            <a:pPr eaLnBrk="1" hangingPunct="1"/>
            <a:r>
              <a:rPr lang="zh-TW" altLang="en-US"/>
              <a:t>千里之行始於足下，對抗全球暖化就從此刻你我身體力行做起。</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062507E-2DB7-4538-AEFC-4644129F16E6}"/>
              </a:ext>
            </a:extLst>
          </p:cNvPr>
          <p:cNvSpPr>
            <a:spLocks noGrp="1" noChangeArrowheads="1"/>
          </p:cNvSpPr>
          <p:nvPr>
            <p:ph type="title"/>
          </p:nvPr>
        </p:nvSpPr>
        <p:spPr/>
        <p:txBody>
          <a:bodyPr/>
          <a:lstStyle/>
          <a:p>
            <a:pPr eaLnBrk="1" hangingPunct="1"/>
            <a:r>
              <a:rPr lang="zh-TW" altLang="en-US"/>
              <a:t>前言</a:t>
            </a:r>
          </a:p>
        </p:txBody>
      </p:sp>
      <p:sp>
        <p:nvSpPr>
          <p:cNvPr id="5123" name="Rectangle 3">
            <a:extLst>
              <a:ext uri="{FF2B5EF4-FFF2-40B4-BE49-F238E27FC236}">
                <a16:creationId xmlns:a16="http://schemas.microsoft.com/office/drawing/2014/main" id="{5A20070A-1152-4FE4-A103-305F17991A05}"/>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zh-TW"/>
              <a:t>   </a:t>
            </a:r>
            <a:r>
              <a:rPr lang="zh-TW" altLang="en-US"/>
              <a:t>全球暖化的議題全世界共同關切的問題，它的影響不是一年、二年的問題，影響的層面也不只限於人類，更不是一國或數國的問題，而是地球生物永續生存的問題，因此是一個必須深入瞭解的問題。</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FF388A6-50ED-4F97-8DC7-07ABCD313B8D}"/>
              </a:ext>
            </a:extLst>
          </p:cNvPr>
          <p:cNvSpPr>
            <a:spLocks noGrp="1" noChangeArrowheads="1"/>
          </p:cNvSpPr>
          <p:nvPr>
            <p:ph type="title"/>
          </p:nvPr>
        </p:nvSpPr>
        <p:spPr/>
        <p:txBody>
          <a:bodyPr/>
          <a:lstStyle/>
          <a:p>
            <a:pPr eaLnBrk="1" hangingPunct="1"/>
            <a:r>
              <a:rPr lang="zh-TW" altLang="en-US"/>
              <a:t>影響全球氣候的主要因素</a:t>
            </a:r>
          </a:p>
        </p:txBody>
      </p:sp>
      <p:sp>
        <p:nvSpPr>
          <p:cNvPr id="6147" name="Rectangle 3">
            <a:extLst>
              <a:ext uri="{FF2B5EF4-FFF2-40B4-BE49-F238E27FC236}">
                <a16:creationId xmlns:a16="http://schemas.microsoft.com/office/drawing/2014/main" id="{D81FE2CE-6EC4-4961-B045-EF6EEC072A66}"/>
              </a:ext>
            </a:extLst>
          </p:cNvPr>
          <p:cNvSpPr>
            <a:spLocks noGrp="1" noChangeArrowheads="1"/>
          </p:cNvSpPr>
          <p:nvPr>
            <p:ph type="body" idx="1"/>
          </p:nvPr>
        </p:nvSpPr>
        <p:spPr/>
        <p:txBody>
          <a:bodyPr/>
          <a:lstStyle/>
          <a:p>
            <a:pPr eaLnBrk="1" hangingPunct="1">
              <a:buFont typeface="Wingdings" panose="05000000000000000000" pitchFamily="2" charset="2"/>
              <a:buNone/>
            </a:pPr>
            <a:r>
              <a:rPr lang="zh-TW" altLang="en-US" sz="2800"/>
              <a:t>地表狀態的變化</a:t>
            </a:r>
            <a:endParaRPr lang="en-US" altLang="zh-TW" sz="2800"/>
          </a:p>
          <a:p>
            <a:pPr eaLnBrk="1" hangingPunct="1">
              <a:buFont typeface="Wingdings" panose="05000000000000000000" pitchFamily="2" charset="2"/>
              <a:buNone/>
            </a:pPr>
            <a:r>
              <a:rPr lang="zh-TW" altLang="en-US" sz="2800"/>
              <a:t>溫室效應</a:t>
            </a:r>
            <a:endParaRPr lang="en-US" altLang="zh-TW" sz="2800"/>
          </a:p>
          <a:p>
            <a:pPr eaLnBrk="1" hangingPunct="1">
              <a:buFont typeface="Wingdings" panose="05000000000000000000" pitchFamily="2" charset="2"/>
              <a:buNone/>
            </a:pPr>
            <a:r>
              <a:rPr lang="zh-TW" altLang="en-US" sz="2800"/>
              <a:t>海洋</a:t>
            </a:r>
            <a:endParaRPr lang="en-US" altLang="zh-TW" sz="2800"/>
          </a:p>
          <a:p>
            <a:pPr eaLnBrk="1" hangingPunct="1">
              <a:buFont typeface="Wingdings" panose="05000000000000000000" pitchFamily="2" charset="2"/>
              <a:buNone/>
            </a:pPr>
            <a:r>
              <a:rPr lang="zh-TW" altLang="en-US" sz="2800"/>
              <a:t>地球周圍大氣自身的不斷變化</a:t>
            </a:r>
          </a:p>
          <a:p>
            <a:pPr eaLnBrk="1" hangingPunct="1">
              <a:buFont typeface="Wingdings" panose="05000000000000000000" pitchFamily="2" charset="2"/>
              <a:buNone/>
            </a:pPr>
            <a:endParaRPr lang="en-US" altLang="zh-TW" sz="2800"/>
          </a:p>
          <a:p>
            <a:pPr eaLnBrk="1" hangingPunct="1">
              <a:buFont typeface="Wingdings" panose="05000000000000000000" pitchFamily="2" charset="2"/>
              <a:buNone/>
            </a:pPr>
            <a:endParaRPr lang="en-US" altLang="zh-TW" sz="2800"/>
          </a:p>
          <a:p>
            <a:pPr eaLnBrk="1" hangingPunct="1">
              <a:buFont typeface="Wingdings" panose="05000000000000000000" pitchFamily="2" charset="2"/>
              <a:buNone/>
            </a:pPr>
            <a:endParaRPr lang="zh-TW" altLang="en-US" sz="2800"/>
          </a:p>
          <a:p>
            <a:pPr eaLnBrk="1" hangingPunct="1">
              <a:buFont typeface="Wingdings" panose="05000000000000000000" pitchFamily="2" charset="2"/>
              <a:buNone/>
            </a:pPr>
            <a:endParaRPr lang="en-US" altLang="zh-TW" sz="280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E95428F-0E43-4A1F-BABE-7121F306F3F8}"/>
              </a:ext>
            </a:extLst>
          </p:cNvPr>
          <p:cNvSpPr>
            <a:spLocks noGrp="1" noChangeArrowheads="1"/>
          </p:cNvSpPr>
          <p:nvPr>
            <p:ph type="title"/>
          </p:nvPr>
        </p:nvSpPr>
        <p:spPr/>
        <p:txBody>
          <a:bodyPr/>
          <a:lstStyle/>
          <a:p>
            <a:pPr eaLnBrk="1" hangingPunct="1"/>
            <a:r>
              <a:rPr lang="zh-TW" altLang="en-US"/>
              <a:t>全球暖化</a:t>
            </a:r>
          </a:p>
        </p:txBody>
      </p:sp>
      <p:sp>
        <p:nvSpPr>
          <p:cNvPr id="7171" name="Rectangle 3">
            <a:extLst>
              <a:ext uri="{FF2B5EF4-FFF2-40B4-BE49-F238E27FC236}">
                <a16:creationId xmlns:a16="http://schemas.microsoft.com/office/drawing/2014/main" id="{7FD79334-0388-4AC7-850C-77E6F5EB9D80}"/>
              </a:ext>
            </a:extLst>
          </p:cNvPr>
          <p:cNvSpPr>
            <a:spLocks noGrp="1" noChangeArrowheads="1"/>
          </p:cNvSpPr>
          <p:nvPr>
            <p:ph type="body" idx="1"/>
          </p:nvPr>
        </p:nvSpPr>
        <p:spPr/>
        <p:txBody>
          <a:bodyPr/>
          <a:lstStyle/>
          <a:p>
            <a:pPr eaLnBrk="1" hangingPunct="1"/>
            <a:r>
              <a:rPr lang="zh-TW" altLang="en-US" sz="2800" b="1"/>
              <a:t>全球暖化</a:t>
            </a:r>
            <a:r>
              <a:rPr lang="zh-TW" altLang="en-US" sz="2800"/>
              <a:t>指的是在一段時間中，地球的大氣和海洋溫度上升的現象，主要是指人為因素造成的溫度上升。</a:t>
            </a:r>
          </a:p>
          <a:p>
            <a:pPr eaLnBrk="1" hangingPunct="1"/>
            <a:r>
              <a:rPr lang="zh-TW" altLang="en-US" sz="2800"/>
              <a:t>在</a:t>
            </a:r>
            <a:r>
              <a:rPr lang="en-US" altLang="zh-TW" sz="2800"/>
              <a:t>20</a:t>
            </a:r>
            <a:r>
              <a:rPr lang="zh-TW" altLang="en-US" sz="2800"/>
              <a:t>世紀，全球平均接近地面的大氣層溫度上升了攝氏</a:t>
            </a:r>
            <a:r>
              <a:rPr lang="en-US" altLang="zh-TW" sz="2800"/>
              <a:t>0.6</a:t>
            </a:r>
            <a:r>
              <a:rPr lang="zh-TW" altLang="en-US" sz="2800"/>
              <a:t>度，而在一些更寒冷、偏遠的地方，其上升溫度更甚於此。 </a:t>
            </a:r>
          </a:p>
          <a:p>
            <a:pPr eaLnBrk="1" hangingPunct="1"/>
            <a:r>
              <a:rPr lang="zh-TW" altLang="en-US" sz="2800"/>
              <a:t>普遍來說，科學界認為過去五十年可觀察的氣候改變很可能是由人類活動所推動。</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5E66E0B-3021-4E29-A304-2A2E3C92AB84}"/>
              </a:ext>
            </a:extLst>
          </p:cNvPr>
          <p:cNvSpPr>
            <a:spLocks noGrp="1" noChangeArrowheads="1"/>
          </p:cNvSpPr>
          <p:nvPr>
            <p:ph type="title"/>
          </p:nvPr>
        </p:nvSpPr>
        <p:spPr/>
        <p:txBody>
          <a:bodyPr/>
          <a:lstStyle/>
          <a:p>
            <a:pPr eaLnBrk="1" hangingPunct="1"/>
            <a:r>
              <a:rPr lang="zh-TW" altLang="en-US"/>
              <a:t>全球暖化的成因</a:t>
            </a:r>
          </a:p>
        </p:txBody>
      </p:sp>
      <p:sp>
        <p:nvSpPr>
          <p:cNvPr id="8195" name="Rectangle 3">
            <a:extLst>
              <a:ext uri="{FF2B5EF4-FFF2-40B4-BE49-F238E27FC236}">
                <a16:creationId xmlns:a16="http://schemas.microsoft.com/office/drawing/2014/main" id="{22182A53-E30D-4ACE-A6C4-75CAF0DE94A5}"/>
              </a:ext>
            </a:extLst>
          </p:cNvPr>
          <p:cNvSpPr>
            <a:spLocks noGrp="1" noChangeArrowheads="1"/>
          </p:cNvSpPr>
          <p:nvPr>
            <p:ph type="body" idx="1"/>
          </p:nvPr>
        </p:nvSpPr>
        <p:spPr/>
        <p:txBody>
          <a:bodyPr/>
          <a:lstStyle/>
          <a:p>
            <a:pPr eaLnBrk="1" hangingPunct="1"/>
            <a:r>
              <a:rPr lang="zh-TW" altLang="en-US"/>
              <a:t>自然因素：</a:t>
            </a:r>
          </a:p>
          <a:p>
            <a:pPr eaLnBrk="1" hangingPunct="1">
              <a:buFont typeface="Wingdings" panose="05000000000000000000" pitchFamily="2" charset="2"/>
              <a:buNone/>
            </a:pPr>
            <a:r>
              <a:rPr lang="zh-TW" altLang="en-US"/>
              <a:t>   南極大陸周圍冰覆蓋面積的變化，影響了太陽反照率，進而改變了太陽輻射平衡值變化、宙宇射線能量的吸收。</a:t>
            </a:r>
          </a:p>
          <a:p>
            <a:pPr eaLnBrk="1" hangingPunct="1"/>
            <a:r>
              <a:rPr lang="zh-TW" altLang="en-US"/>
              <a:t>人為因素：</a:t>
            </a:r>
          </a:p>
          <a:p>
            <a:pPr eaLnBrk="1" hangingPunct="1">
              <a:buFont typeface="Wingdings" panose="05000000000000000000" pitchFamily="2" charset="2"/>
              <a:buNone/>
            </a:pPr>
            <a:r>
              <a:rPr lang="zh-TW" altLang="en-US"/>
              <a:t>   燃燒石油化學燃料、農業活動、砍伐森林和使用含</a:t>
            </a:r>
            <a:r>
              <a:rPr lang="en-US" altLang="zh-TW"/>
              <a:t>CFCs</a:t>
            </a:r>
            <a:r>
              <a:rPr lang="zh-TW" altLang="en-US"/>
              <a:t>的產品等活動 </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FC4C21B-3C55-4440-95CC-DD60C1CF7482}"/>
              </a:ext>
            </a:extLst>
          </p:cNvPr>
          <p:cNvSpPr>
            <a:spLocks noGrp="1" noChangeArrowheads="1"/>
          </p:cNvSpPr>
          <p:nvPr>
            <p:ph type="title"/>
          </p:nvPr>
        </p:nvSpPr>
        <p:spPr/>
        <p:txBody>
          <a:bodyPr/>
          <a:lstStyle/>
          <a:p>
            <a:pPr eaLnBrk="1" hangingPunct="1"/>
            <a:r>
              <a:rPr lang="zh-TW" altLang="en-US"/>
              <a:t>溫室效應</a:t>
            </a:r>
          </a:p>
        </p:txBody>
      </p:sp>
      <p:sp>
        <p:nvSpPr>
          <p:cNvPr id="9219" name="Rectangle 3">
            <a:extLst>
              <a:ext uri="{FF2B5EF4-FFF2-40B4-BE49-F238E27FC236}">
                <a16:creationId xmlns:a16="http://schemas.microsoft.com/office/drawing/2014/main" id="{D5127DB8-B693-4CED-99EE-6CB82B44A5BA}"/>
              </a:ext>
            </a:extLst>
          </p:cNvPr>
          <p:cNvSpPr>
            <a:spLocks noGrp="1" noChangeArrowheads="1"/>
          </p:cNvSpPr>
          <p:nvPr>
            <p:ph type="body" idx="1"/>
          </p:nvPr>
        </p:nvSpPr>
        <p:spPr/>
        <p:txBody>
          <a:bodyPr/>
          <a:lstStyle/>
          <a:p>
            <a:pPr eaLnBrk="1" hangingPunct="1"/>
            <a:r>
              <a:rPr lang="zh-TW" altLang="en-US"/>
              <a:t>只要物體的溫度在</a:t>
            </a:r>
            <a:r>
              <a:rPr lang="en-US" altLang="zh-TW"/>
              <a:t>[ </a:t>
            </a:r>
            <a:r>
              <a:rPr lang="zh-TW" altLang="en-US"/>
              <a:t>絕對零度</a:t>
            </a:r>
            <a:r>
              <a:rPr lang="en-US" altLang="zh-TW"/>
              <a:t>] </a:t>
            </a:r>
            <a:r>
              <a:rPr lang="zh-TW" altLang="en-US"/>
              <a:t>以上（約為零下</a:t>
            </a:r>
            <a:r>
              <a:rPr lang="en-US" altLang="zh-TW"/>
              <a:t>2 7 3 ℃</a:t>
            </a:r>
            <a:r>
              <a:rPr lang="zh-TW" altLang="en-US"/>
              <a:t>！</a:t>
            </a:r>
            <a:r>
              <a:rPr lang="en-US" altLang="zh-TW"/>
              <a:t>)</a:t>
            </a:r>
            <a:r>
              <a:rPr lang="zh-TW" altLang="en-US"/>
              <a:t>，就會以輻射的方式釋出能量。</a:t>
            </a:r>
          </a:p>
          <a:p>
            <a:pPr eaLnBrk="1" hangingPunct="1"/>
            <a:r>
              <a:rPr lang="zh-TW" altLang="en-US"/>
              <a:t>物體的溫度高，釋出的能量多，放射出的輻射波長較短。</a:t>
            </a:r>
          </a:p>
          <a:p>
            <a:pPr eaLnBrk="1" hangingPunct="1"/>
            <a:r>
              <a:rPr lang="zh-TW" altLang="en-US"/>
              <a:t>物體的溫度低，釋出的能量則較少，所放射出的輻射波長變得較長。</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42" name="Picture 4" descr="sun">
            <a:extLst>
              <a:ext uri="{FF2B5EF4-FFF2-40B4-BE49-F238E27FC236}">
                <a16:creationId xmlns:a16="http://schemas.microsoft.com/office/drawing/2014/main" id="{BB7FBF95-4BD8-4605-9B37-0A02F770EBA3}"/>
              </a:ext>
            </a:extLst>
          </p:cNvPr>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539750" y="49213"/>
            <a:ext cx="8353425" cy="6867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entr" presetSubtype="0"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500"/>
                                        <p:tgtEl>
                                          <p:spTgt spid="10242"/>
                                        </p:tgtEl>
                                      </p:cBhvr>
                                    </p:animEffect>
                                    <p:anim calcmode="lin" valueType="num">
                                      <p:cBhvr>
                                        <p:cTn id="8" dur="500" fill="hold"/>
                                        <p:tgtEl>
                                          <p:spTgt spid="10242"/>
                                        </p:tgtEl>
                                        <p:attrNameLst>
                                          <p:attrName>ppt_x</p:attrName>
                                        </p:attrNameLst>
                                      </p:cBhvr>
                                      <p:tavLst>
                                        <p:tav tm="0">
                                          <p:val>
                                            <p:strVal val="#ppt_x"/>
                                          </p:val>
                                        </p:tav>
                                        <p:tav tm="100000">
                                          <p:val>
                                            <p:strVal val="#ppt_x"/>
                                          </p:val>
                                        </p:tav>
                                      </p:tavLst>
                                    </p:anim>
                                    <p:anim calcmode="lin" valueType="num">
                                      <p:cBhvr>
                                        <p:cTn id="9" dur="500" fill="hold"/>
                                        <p:tgtEl>
                                          <p:spTgt spid="10242"/>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93F8243-2218-4479-804C-81574B7834D6}"/>
              </a:ext>
            </a:extLst>
          </p:cNvPr>
          <p:cNvSpPr>
            <a:spLocks noGrp="1" noChangeArrowheads="1"/>
          </p:cNvSpPr>
          <p:nvPr>
            <p:ph type="title"/>
          </p:nvPr>
        </p:nvSpPr>
        <p:spPr/>
        <p:txBody>
          <a:bodyPr/>
          <a:lstStyle/>
          <a:p>
            <a:pPr eaLnBrk="1" hangingPunct="1"/>
            <a:r>
              <a:rPr lang="zh-TW" altLang="en-US"/>
              <a:t>全球暖化對生態環境的影響</a:t>
            </a:r>
          </a:p>
        </p:txBody>
      </p:sp>
      <p:sp>
        <p:nvSpPr>
          <p:cNvPr id="11267" name="Rectangle 3">
            <a:extLst>
              <a:ext uri="{FF2B5EF4-FFF2-40B4-BE49-F238E27FC236}">
                <a16:creationId xmlns:a16="http://schemas.microsoft.com/office/drawing/2014/main" id="{DF2E8770-077E-49C5-9652-647D6ECD3008}"/>
              </a:ext>
            </a:extLst>
          </p:cNvPr>
          <p:cNvSpPr>
            <a:spLocks noGrp="1" noChangeArrowheads="1"/>
          </p:cNvSpPr>
          <p:nvPr>
            <p:ph type="body" idx="1"/>
          </p:nvPr>
        </p:nvSpPr>
        <p:spPr/>
        <p:txBody>
          <a:bodyPr/>
          <a:lstStyle/>
          <a:p>
            <a:pPr eaLnBrk="1" hangingPunct="1"/>
            <a:r>
              <a:rPr lang="zh-TW" altLang="en-US"/>
              <a:t>糧食產量改變</a:t>
            </a:r>
          </a:p>
          <a:p>
            <a:pPr eaLnBrk="1" hangingPunct="1"/>
            <a:r>
              <a:rPr lang="zh-TW" altLang="en-US"/>
              <a:t>供水量減少</a:t>
            </a:r>
          </a:p>
          <a:p>
            <a:pPr eaLnBrk="1" hangingPunct="1"/>
            <a:r>
              <a:rPr lang="zh-TW" altLang="en-US"/>
              <a:t>世界森林位置改變</a:t>
            </a:r>
          </a:p>
          <a:p>
            <a:pPr eaLnBrk="1" hangingPunct="1"/>
            <a:r>
              <a:rPr lang="zh-TW" altLang="en-US"/>
              <a:t>減少生物多樣性</a:t>
            </a:r>
          </a:p>
          <a:p>
            <a:pPr eaLnBrk="1" hangingPunct="1"/>
            <a:r>
              <a:rPr lang="zh-TW" altLang="en-US"/>
              <a:t>海平面上升</a:t>
            </a:r>
          </a:p>
          <a:p>
            <a:pPr eaLnBrk="1" hangingPunct="1"/>
            <a:r>
              <a:rPr lang="zh-TW" altLang="en-US"/>
              <a:t>氣候極端化</a:t>
            </a:r>
          </a:p>
          <a:p>
            <a:pPr eaLnBrk="1" hangingPunct="1"/>
            <a:r>
              <a:rPr lang="zh-TW" altLang="en-US"/>
              <a:t>威脅人類健康。 </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3B6D3B9-9862-4056-B14D-1D668017454B}"/>
              </a:ext>
            </a:extLst>
          </p:cNvPr>
          <p:cNvSpPr>
            <a:spLocks noGrp="1" noChangeArrowheads="1"/>
          </p:cNvSpPr>
          <p:nvPr>
            <p:ph type="title"/>
          </p:nvPr>
        </p:nvSpPr>
        <p:spPr/>
        <p:txBody>
          <a:bodyPr/>
          <a:lstStyle/>
          <a:p>
            <a:pPr eaLnBrk="1" hangingPunct="1"/>
            <a:r>
              <a:rPr lang="zh-TW" altLang="en-US"/>
              <a:t>全球暖化對台灣的衝擊</a:t>
            </a:r>
          </a:p>
        </p:txBody>
      </p:sp>
      <p:sp>
        <p:nvSpPr>
          <p:cNvPr id="12291" name="Rectangle 3">
            <a:extLst>
              <a:ext uri="{FF2B5EF4-FFF2-40B4-BE49-F238E27FC236}">
                <a16:creationId xmlns:a16="http://schemas.microsoft.com/office/drawing/2014/main" id="{7C1E1EFC-B39F-4C6A-949C-C2B712609B36}"/>
              </a:ext>
            </a:extLst>
          </p:cNvPr>
          <p:cNvSpPr>
            <a:spLocks noGrp="1" noChangeArrowheads="1"/>
          </p:cNvSpPr>
          <p:nvPr>
            <p:ph type="body" idx="1"/>
          </p:nvPr>
        </p:nvSpPr>
        <p:spPr/>
        <p:txBody>
          <a:bodyPr/>
          <a:lstStyle/>
          <a:p>
            <a:pPr eaLnBrk="1" hangingPunct="1"/>
            <a:r>
              <a:rPr lang="zh-TW" altLang="en-US"/>
              <a:t>降雨不均、北澇南旱</a:t>
            </a:r>
            <a:r>
              <a:rPr lang="en-US" altLang="zh-TW"/>
              <a:t>(</a:t>
            </a:r>
            <a:r>
              <a:rPr lang="zh-TW" altLang="en-US"/>
              <a:t>一年水災、一年旱災</a:t>
            </a:r>
            <a:r>
              <a:rPr lang="en-US" altLang="zh-TW"/>
              <a:t>)</a:t>
            </a:r>
          </a:p>
          <a:p>
            <a:pPr eaLnBrk="1" hangingPunct="1"/>
            <a:r>
              <a:rPr lang="zh-TW" altLang="en-US"/>
              <a:t>海平面上升</a:t>
            </a:r>
          </a:p>
          <a:p>
            <a:pPr eaLnBrk="1" hangingPunct="1"/>
            <a:r>
              <a:rPr lang="zh-TW" altLang="en-US"/>
              <a:t>生態斷鏈，物種逃難</a:t>
            </a:r>
          </a:p>
          <a:p>
            <a:pPr eaLnBrk="1" hangingPunct="1"/>
            <a:r>
              <a:rPr lang="zh-TW" altLang="en-US"/>
              <a:t>蚊子北代，公衛拉警報</a:t>
            </a:r>
          </a:p>
          <a:p>
            <a:pPr eaLnBrk="1" hangingPunct="1"/>
            <a:r>
              <a:rPr lang="zh-TW" altLang="en-US"/>
              <a:t>夏夜暴熱，冬天點蚊香</a:t>
            </a:r>
          </a:p>
          <a:p>
            <a:pPr eaLnBrk="1" hangingPunct="1"/>
            <a:r>
              <a:rPr lang="zh-TW" altLang="en-US"/>
              <a:t>保險理賠遽增、經濟受碳限制</a:t>
            </a:r>
          </a:p>
          <a:p>
            <a:pPr eaLnBrk="1" hangingPunct="1"/>
            <a:endParaRPr lang="zh-TW" altLang="en-US"/>
          </a:p>
          <a:p>
            <a:pPr eaLnBrk="1" hangingPunct="1"/>
            <a:endParaRPr lang="en-US" altLang="zh-TW"/>
          </a:p>
        </p:txBody>
      </p:sp>
    </p:spTree>
  </p:cSld>
  <p:clrMapOvr>
    <a:masterClrMapping/>
  </p:clrMapOvr>
  <p:transition>
    <p:fade/>
  </p:transition>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華康儷粗圓"/>
        <a:cs typeface=""/>
      </a:majorFont>
      <a:minorFont>
        <a:latin typeface="Tahoma"/>
        <a:ea typeface="華康中特圓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Blends</Template>
  <TotalTime>286</TotalTime>
  <Words>504</Words>
  <Application>Microsoft Office PowerPoint</Application>
  <PresentationFormat>如螢幕大小 (4:3)</PresentationFormat>
  <Paragraphs>57</Paragraphs>
  <Slides>12</Slides>
  <Notes>0</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Blends</vt:lpstr>
      <vt:lpstr>全球暖化與氣候變遷</vt:lpstr>
      <vt:lpstr>前言</vt:lpstr>
      <vt:lpstr>影響全球氣候的主要因素</vt:lpstr>
      <vt:lpstr>全球暖化</vt:lpstr>
      <vt:lpstr>全球暖化的成因</vt:lpstr>
      <vt:lpstr>溫室效應</vt:lpstr>
      <vt:lpstr>PowerPoint 簡報</vt:lpstr>
      <vt:lpstr>全球暖化對生態環境的影響</vt:lpstr>
      <vt:lpstr>全球暖化對台灣的衝擊</vt:lpstr>
      <vt:lpstr>對抗全球暖化個人能做的事情</vt:lpstr>
      <vt:lpstr>對抗全球暖化個人能做的事情</vt:lpstr>
      <vt:lpstr>結語</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全球暖化與氣候變遷</dc:title>
  <dc:creator>user</dc:creator>
  <cp:lastModifiedBy>陳俊榮 碇內國中資訊組</cp:lastModifiedBy>
  <cp:revision>12</cp:revision>
  <dcterms:created xsi:type="dcterms:W3CDTF">2007-07-15T14:27:43Z</dcterms:created>
  <dcterms:modified xsi:type="dcterms:W3CDTF">2019-01-14T22:46:24Z</dcterms:modified>
</cp:coreProperties>
</file>