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17A57-FFF0-4D8A-AF9B-B455F64CA2A9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C937E-1501-4658-9F35-E90F79AE3F3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99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09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6498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279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52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0419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006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461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141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714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841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01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74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263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57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278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C9C41-8323-4941-A759-ADA411B917E0}" type="datetimeFigureOut">
              <a:rPr lang="zh-TW" altLang="en-US" smtClean="0"/>
              <a:pPr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87ACCC-E0E5-4C56-BA64-C6823AE921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571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26060" y="620688"/>
            <a:ext cx="6529390" cy="1284744"/>
          </a:xfrm>
        </p:spPr>
        <p:txBody>
          <a:bodyPr>
            <a:noAutofit/>
          </a:bodyPr>
          <a:lstStyle/>
          <a:p>
            <a:pPr algn="ctr"/>
            <a:r>
              <a:rPr lang="zh-TW" altLang="en-US" sz="4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碇內國中</a:t>
            </a:r>
            <a:r>
              <a:rPr lang="en-US" altLang="zh-TW" sz="4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110</a:t>
            </a:r>
            <a:r>
              <a:rPr lang="zh-TW" altLang="en-US" sz="4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學年度第</a:t>
            </a:r>
            <a:r>
              <a:rPr lang="en-US" altLang="zh-TW" sz="4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4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學期</a:t>
            </a:r>
            <a:br>
              <a:rPr lang="en-US" altLang="zh-TW" sz="4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普通班教師特教知能研習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02253" y="2276872"/>
            <a:ext cx="6840760" cy="4176464"/>
          </a:xfrm>
        </p:spPr>
        <p:txBody>
          <a:bodyPr>
            <a:normAutofit/>
          </a:bodyPr>
          <a:lstStyle/>
          <a:p>
            <a:pPr algn="ctr">
              <a:lnSpc>
                <a:spcPts val="7000"/>
              </a:lnSpc>
            </a:pPr>
            <a:r>
              <a:rPr lang="zh-TW" altLang="en-US" sz="71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談學習障礙</a:t>
            </a:r>
          </a:p>
          <a:p>
            <a:pPr algn="ctr">
              <a:lnSpc>
                <a:spcPts val="7000"/>
              </a:lnSpc>
            </a:pPr>
            <a:r>
              <a:rPr lang="zh-TW" altLang="en-US" sz="71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特徵及教學輔導</a:t>
            </a:r>
            <a:endParaRPr lang="en-US" altLang="zh-TW" sz="71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講師</a:t>
            </a:r>
            <a:r>
              <a:rPr lang="en-US" altLang="zh-TW" sz="4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郭乃鈺治療師</a:t>
            </a:r>
            <a:endParaRPr lang="en-US" altLang="zh-TW" sz="4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 Unicode MS" pitchFamily="34" charset="-120"/>
              </a:rPr>
              <a:t> 時間</a:t>
            </a:r>
            <a:r>
              <a:rPr lang="en-US" altLang="zh-TW" sz="4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 Unicode MS" pitchFamily="34" charset="-120"/>
              </a:rPr>
              <a:t>:110 </a:t>
            </a:r>
            <a:r>
              <a:rPr lang="zh-TW" altLang="en-US" sz="4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 Unicode MS" pitchFamily="34" charset="-120"/>
              </a:rPr>
              <a:t>年</a:t>
            </a:r>
            <a:r>
              <a:rPr lang="en-US" altLang="zh-TW" sz="4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 Unicode MS" pitchFamily="34" charset="-120"/>
              </a:rPr>
              <a:t>8</a:t>
            </a:r>
            <a:r>
              <a:rPr lang="zh-TW" altLang="en-US" sz="4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 Unicode MS" pitchFamily="34" charset="-120"/>
              </a:rPr>
              <a:t>月</a:t>
            </a:r>
            <a:r>
              <a:rPr lang="en-US" altLang="zh-TW" sz="4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 Unicode MS" pitchFamily="34" charset="-120"/>
              </a:rPr>
              <a:t>31</a:t>
            </a:r>
            <a:r>
              <a:rPr lang="zh-TW" altLang="en-US" sz="4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 Unicode MS" pitchFamily="34" charset="-120"/>
              </a:rPr>
              <a:t>日</a:t>
            </a:r>
            <a:endParaRPr lang="en-US" altLang="zh-TW" sz="4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 Unicode MS" pitchFamily="34" charset="-12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7" name="圖形 6" descr="花盆中的花">
            <a:extLst>
              <a:ext uri="{FF2B5EF4-FFF2-40B4-BE49-F238E27FC236}">
                <a16:creationId xmlns:a16="http://schemas.microsoft.com/office/drawing/2014/main" id="{B3ECB7CF-2981-4C65-AD10-9F409618F8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5406" y="4603169"/>
            <a:ext cx="2212682" cy="2212682"/>
          </a:xfrm>
          <a:prstGeom prst="rect">
            <a:avLst/>
          </a:prstGeom>
        </p:spPr>
      </p:pic>
      <p:pic>
        <p:nvPicPr>
          <p:cNvPr id="8" name="圖形 7" descr="花盆中的花">
            <a:extLst>
              <a:ext uri="{FF2B5EF4-FFF2-40B4-BE49-F238E27FC236}">
                <a16:creationId xmlns:a16="http://schemas.microsoft.com/office/drawing/2014/main" id="{D7D7A0B2-2060-431E-9390-D8237E7CAE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7302" y="5485520"/>
            <a:ext cx="1308290" cy="13082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41</Words>
  <Application>Microsoft Office PowerPoint</Application>
  <PresentationFormat>如螢幕大小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Arial Unicode MS</vt:lpstr>
      <vt:lpstr>微軟正黑體</vt:lpstr>
      <vt:lpstr>新細明體</vt:lpstr>
      <vt:lpstr>標楷體</vt:lpstr>
      <vt:lpstr>Arial</vt:lpstr>
      <vt:lpstr>Calibri</vt:lpstr>
      <vt:lpstr>Trebuchet MS</vt:lpstr>
      <vt:lpstr>Wingdings 3</vt:lpstr>
      <vt:lpstr>多面向</vt:lpstr>
      <vt:lpstr>碇內國中110學年度第1學期 普通班教師特教知能研習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碇內國中108學年度第2學期 普通班教師特教知能研習</dc:title>
  <dc:creator>Jessie Lee</dc:creator>
  <cp:lastModifiedBy>Administrator</cp:lastModifiedBy>
  <cp:revision>19</cp:revision>
  <dcterms:created xsi:type="dcterms:W3CDTF">2020-02-21T00:10:39Z</dcterms:created>
  <dcterms:modified xsi:type="dcterms:W3CDTF">2021-08-30T07:47:18Z</dcterms:modified>
</cp:coreProperties>
</file>