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77" y="3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A5E8D-DAD9-402C-B308-EC46AC13EA00}" type="datetimeFigureOut">
              <a:rPr lang="zh-TW" altLang="en-US" smtClean="0"/>
              <a:t>2025/1/7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688C-00F4-4C3B-9187-BAB0B3783A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6046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A5E8D-DAD9-402C-B308-EC46AC13EA00}" type="datetimeFigureOut">
              <a:rPr lang="zh-TW" altLang="en-US" smtClean="0"/>
              <a:t>2025/1/7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688C-00F4-4C3B-9187-BAB0B3783A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8131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A5E8D-DAD9-402C-B308-EC46AC13EA00}" type="datetimeFigureOut">
              <a:rPr lang="zh-TW" altLang="en-US" smtClean="0"/>
              <a:t>2025/1/7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688C-00F4-4C3B-9187-BAB0B3783A6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776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A5E8D-DAD9-402C-B308-EC46AC13EA00}" type="datetimeFigureOut">
              <a:rPr lang="zh-TW" altLang="en-US" smtClean="0"/>
              <a:t>2025/1/7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688C-00F4-4C3B-9187-BAB0B3783A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8338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A5E8D-DAD9-402C-B308-EC46AC13EA00}" type="datetimeFigureOut">
              <a:rPr lang="zh-TW" altLang="en-US" smtClean="0"/>
              <a:t>2025/1/7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688C-00F4-4C3B-9187-BAB0B3783A6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8653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A5E8D-DAD9-402C-B308-EC46AC13EA00}" type="datetimeFigureOut">
              <a:rPr lang="zh-TW" altLang="en-US" smtClean="0"/>
              <a:t>2025/1/7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688C-00F4-4C3B-9187-BAB0B3783A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562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A5E8D-DAD9-402C-B308-EC46AC13EA00}" type="datetimeFigureOut">
              <a:rPr lang="zh-TW" altLang="en-US" smtClean="0"/>
              <a:t>2025/1/7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688C-00F4-4C3B-9187-BAB0B3783A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69731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A5E8D-DAD9-402C-B308-EC46AC13EA00}" type="datetimeFigureOut">
              <a:rPr lang="zh-TW" altLang="en-US" smtClean="0"/>
              <a:t>2025/1/7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688C-00F4-4C3B-9187-BAB0B3783A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8398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A5E8D-DAD9-402C-B308-EC46AC13EA00}" type="datetimeFigureOut">
              <a:rPr lang="zh-TW" altLang="en-US" smtClean="0"/>
              <a:t>2025/1/7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688C-00F4-4C3B-9187-BAB0B3783A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5188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A5E8D-DAD9-402C-B308-EC46AC13EA00}" type="datetimeFigureOut">
              <a:rPr lang="zh-TW" altLang="en-US" smtClean="0"/>
              <a:t>2025/1/7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688C-00F4-4C3B-9187-BAB0B3783A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070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A5E8D-DAD9-402C-B308-EC46AC13EA00}" type="datetimeFigureOut">
              <a:rPr lang="zh-TW" altLang="en-US" smtClean="0"/>
              <a:t>2025/1/7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688C-00F4-4C3B-9187-BAB0B3783A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9078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A5E8D-DAD9-402C-B308-EC46AC13EA00}" type="datetimeFigureOut">
              <a:rPr lang="zh-TW" altLang="en-US" smtClean="0"/>
              <a:t>2025/1/7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688C-00F4-4C3B-9187-BAB0B3783A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4789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A5E8D-DAD9-402C-B308-EC46AC13EA00}" type="datetimeFigureOut">
              <a:rPr lang="zh-TW" altLang="en-US" smtClean="0"/>
              <a:t>2025/1/7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688C-00F4-4C3B-9187-BAB0B3783A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541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A5E8D-DAD9-402C-B308-EC46AC13EA00}" type="datetimeFigureOut">
              <a:rPr lang="zh-TW" altLang="en-US" smtClean="0"/>
              <a:t>2025/1/7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688C-00F4-4C3B-9187-BAB0B3783A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5280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A5E8D-DAD9-402C-B308-EC46AC13EA00}" type="datetimeFigureOut">
              <a:rPr lang="zh-TW" altLang="en-US" smtClean="0"/>
              <a:t>2025/1/7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688C-00F4-4C3B-9187-BAB0B3783A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5241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A5E8D-DAD9-402C-B308-EC46AC13EA00}" type="datetimeFigureOut">
              <a:rPr lang="zh-TW" altLang="en-US" smtClean="0"/>
              <a:t>2025/1/7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688C-00F4-4C3B-9187-BAB0B3783A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3160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A5E8D-DAD9-402C-B308-EC46AC13EA00}" type="datetimeFigureOut">
              <a:rPr lang="zh-TW" altLang="en-US" smtClean="0"/>
              <a:t>2025/1/7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03E688C-00F4-4C3B-9187-BAB0B3783A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8566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88967" y="2404534"/>
            <a:ext cx="8185036" cy="1646302"/>
          </a:xfrm>
        </p:spPr>
        <p:txBody>
          <a:bodyPr/>
          <a:lstStyle/>
          <a:p>
            <a:r>
              <a:rPr lang="zh-TW" altLang="en-US" dirty="0"/>
              <a:t>基隆市碇內國中</a:t>
            </a:r>
            <a:br>
              <a:rPr lang="en-US" altLang="zh-TW" dirty="0"/>
            </a:br>
            <a:r>
              <a:rPr lang="zh-TW" altLang="en-US" dirty="0"/>
              <a:t>性別平等教育</a:t>
            </a:r>
            <a:r>
              <a:rPr lang="en-US" altLang="zh-TW" dirty="0"/>
              <a:t>~</a:t>
            </a:r>
            <a:r>
              <a:rPr lang="zh-TW" altLang="en-US" dirty="0"/>
              <a:t>性剝削宣導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3200"/>
              <a:t>114/1/17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172798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5" y="33337"/>
            <a:ext cx="9048750" cy="679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154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240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284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700" y="0"/>
            <a:ext cx="9118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350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350" y="0"/>
            <a:ext cx="9131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187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0" y="0"/>
            <a:ext cx="9080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720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0"/>
            <a:ext cx="9067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595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700" y="0"/>
            <a:ext cx="9118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021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0" y="0"/>
            <a:ext cx="9080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5111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0"/>
            <a:ext cx="909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05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651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846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243" y="70338"/>
            <a:ext cx="8745061" cy="661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076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854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93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280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350" y="0"/>
            <a:ext cx="9131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022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0" y="0"/>
            <a:ext cx="9080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408009"/>
      </p:ext>
    </p:extLst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</TotalTime>
  <Words>13</Words>
  <Application>Microsoft Office PowerPoint</Application>
  <PresentationFormat>寬螢幕</PresentationFormat>
  <Paragraphs>2</Paragraphs>
  <Slides>19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4" baseType="lpstr">
      <vt:lpstr>微軟正黑體</vt:lpstr>
      <vt:lpstr>Arial</vt:lpstr>
      <vt:lpstr>Trebuchet MS</vt:lpstr>
      <vt:lpstr>Wingdings 3</vt:lpstr>
      <vt:lpstr>多面向</vt:lpstr>
      <vt:lpstr>基隆市碇內國中 性別平等教育~性剝削宣導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Administrator</cp:lastModifiedBy>
  <cp:revision>3</cp:revision>
  <dcterms:created xsi:type="dcterms:W3CDTF">2021-07-12T05:13:01Z</dcterms:created>
  <dcterms:modified xsi:type="dcterms:W3CDTF">2025-01-07T03:22:32Z</dcterms:modified>
</cp:coreProperties>
</file>